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6.jpg" ContentType="image/png"/>
  <Override PartName="/ppt/media/image9.jpg" ContentType="image/png"/>
  <Override PartName="/ppt/media/image11.jpg" ContentType="image/png"/>
  <Override PartName="/ppt/media/image12.jpg" ContentType="image/png"/>
  <Override PartName="/ppt/media/image13.jpg" ContentType="image/png"/>
  <Override PartName="/ppt/media/image41.jpg" ContentType="image/png"/>
  <Override PartName="/ppt/media/image46.jpg" ContentType="image/png"/>
  <Override PartName="/ppt/notesSlides/notesSlide1.xml" ContentType="application/vnd.openxmlformats-officedocument.presentationml.notesSlide+xml"/>
  <Override PartName="/ppt/media/image49.jpg" ContentType="image/png"/>
  <Override PartName="/ppt/media/image53.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15.jpg" ContentType="image/png"/>
  <Override PartName="/ppt/media/image138.jpg" ContentType="image/png"/>
  <Override PartName="/ppt/media/image139.jpg" ContentType="image/png"/>
  <Override PartName="/ppt/media/image140.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84" r:id="rId2"/>
    <p:sldId id="263" r:id="rId3"/>
    <p:sldId id="257" r:id="rId4"/>
    <p:sldId id="258" r:id="rId5"/>
    <p:sldId id="259" r:id="rId6"/>
    <p:sldId id="260" r:id="rId7"/>
    <p:sldId id="261" r:id="rId8"/>
    <p:sldId id="264" r:id="rId9"/>
    <p:sldId id="265" r:id="rId10"/>
    <p:sldId id="267" r:id="rId11"/>
    <p:sldId id="271" r:id="rId12"/>
    <p:sldId id="268" r:id="rId13"/>
    <p:sldId id="270" r:id="rId14"/>
    <p:sldId id="272" r:id="rId15"/>
    <p:sldId id="273" r:id="rId16"/>
    <p:sldId id="276" r:id="rId17"/>
    <p:sldId id="275" r:id="rId18"/>
    <p:sldId id="274" r:id="rId19"/>
    <p:sldId id="277" r:id="rId20"/>
    <p:sldId id="278" r:id="rId21"/>
    <p:sldId id="279" r:id="rId22"/>
    <p:sldId id="282" r:id="rId23"/>
    <p:sldId id="283" r:id="rId24"/>
    <p:sldId id="285" r:id="rId25"/>
    <p:sldId id="289" r:id="rId26"/>
    <p:sldId id="288" r:id="rId27"/>
    <p:sldId id="287" r:id="rId28"/>
    <p:sldId id="309" r:id="rId29"/>
    <p:sldId id="290" r:id="rId30"/>
    <p:sldId id="292" r:id="rId31"/>
    <p:sldId id="296" r:id="rId32"/>
    <p:sldId id="291" r:id="rId33"/>
    <p:sldId id="297" r:id="rId34"/>
    <p:sldId id="298" r:id="rId35"/>
    <p:sldId id="299" r:id="rId36"/>
    <p:sldId id="304" r:id="rId37"/>
    <p:sldId id="300" r:id="rId38"/>
    <p:sldId id="301" r:id="rId39"/>
    <p:sldId id="302" r:id="rId40"/>
    <p:sldId id="303" r:id="rId41"/>
    <p:sldId id="306" r:id="rId42"/>
    <p:sldId id="307" r:id="rId43"/>
    <p:sldId id="308" r:id="rId44"/>
    <p:sldId id="305" r:id="rId45"/>
    <p:sldId id="311" r:id="rId46"/>
    <p:sldId id="316" r:id="rId47"/>
    <p:sldId id="310" r:id="rId48"/>
    <p:sldId id="313" r:id="rId49"/>
    <p:sldId id="314" r:id="rId50"/>
    <p:sldId id="315" r:id="rId51"/>
    <p:sldId id="312" r:id="rId52"/>
    <p:sldId id="317" r:id="rId53"/>
    <p:sldId id="318" r:id="rId54"/>
    <p:sldId id="319" r:id="rId55"/>
    <p:sldId id="320" r:id="rId56"/>
    <p:sldId id="321" r:id="rId57"/>
    <p:sldId id="322" r:id="rId58"/>
    <p:sldId id="325" r:id="rId59"/>
    <p:sldId id="324" r:id="rId60"/>
    <p:sldId id="323" r:id="rId61"/>
    <p:sldId id="326" r:id="rId62"/>
    <p:sldId id="327" r:id="rId63"/>
    <p:sldId id="328" r:id="rId64"/>
    <p:sldId id="329" r:id="rId65"/>
    <p:sldId id="330" r:id="rId66"/>
    <p:sldId id="340" r:id="rId67"/>
    <p:sldId id="341" r:id="rId68"/>
    <p:sldId id="331" r:id="rId69"/>
    <p:sldId id="332" r:id="rId70"/>
    <p:sldId id="333" r:id="rId71"/>
    <p:sldId id="334" r:id="rId72"/>
    <p:sldId id="342"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2024.9.13" id="{18391C66-AB23-4A2F-B1DB-CFA89A70C299}">
          <p14:sldIdLst>
            <p14:sldId id="284"/>
            <p14:sldId id="263"/>
            <p14:sldId id="257"/>
            <p14:sldId id="258"/>
            <p14:sldId id="259"/>
            <p14:sldId id="260"/>
            <p14:sldId id="261"/>
            <p14:sldId id="264"/>
            <p14:sldId id="265"/>
            <p14:sldId id="267"/>
            <p14:sldId id="271"/>
            <p14:sldId id="268"/>
            <p14:sldId id="270"/>
            <p14:sldId id="272"/>
            <p14:sldId id="273"/>
            <p14:sldId id="276"/>
            <p14:sldId id="275"/>
            <p14:sldId id="274"/>
            <p14:sldId id="277"/>
            <p14:sldId id="278"/>
            <p14:sldId id="279"/>
            <p14:sldId id="282"/>
            <p14:sldId id="283"/>
            <p14:sldId id="285"/>
            <p14:sldId id="289"/>
            <p14:sldId id="288"/>
            <p14:sldId id="287"/>
          </p14:sldIdLst>
        </p14:section>
        <p14:section name="2024.9.20" id="{CE3EAE9A-64D6-4598-B84B-0BAF9CB1AB68}">
          <p14:sldIdLst>
            <p14:sldId id="309"/>
            <p14:sldId id="290"/>
            <p14:sldId id="292"/>
            <p14:sldId id="296"/>
            <p14:sldId id="291"/>
            <p14:sldId id="297"/>
            <p14:sldId id="298"/>
            <p14:sldId id="299"/>
            <p14:sldId id="304"/>
            <p14:sldId id="300"/>
            <p14:sldId id="301"/>
            <p14:sldId id="302"/>
            <p14:sldId id="303"/>
            <p14:sldId id="306"/>
            <p14:sldId id="307"/>
            <p14:sldId id="308"/>
            <p14:sldId id="305"/>
          </p14:sldIdLst>
        </p14:section>
        <p14:section name="2024.9.27" id="{1F89810E-7F49-4E8B-95CD-1C978A28C333}">
          <p14:sldIdLst>
            <p14:sldId id="311"/>
            <p14:sldId id="316"/>
            <p14:sldId id="310"/>
            <p14:sldId id="313"/>
            <p14:sldId id="314"/>
            <p14:sldId id="315"/>
            <p14:sldId id="312"/>
            <p14:sldId id="317"/>
            <p14:sldId id="318"/>
            <p14:sldId id="319"/>
            <p14:sldId id="320"/>
            <p14:sldId id="321"/>
            <p14:sldId id="322"/>
            <p14:sldId id="325"/>
            <p14:sldId id="324"/>
            <p14:sldId id="323"/>
          </p14:sldIdLst>
        </p14:section>
        <p14:section name="2024.10.11" id="{228F42D6-03E5-41FF-8B7D-183C035BFA83}">
          <p14:sldIdLst>
            <p14:sldId id="326"/>
            <p14:sldId id="327"/>
            <p14:sldId id="328"/>
            <p14:sldId id="329"/>
            <p14:sldId id="330"/>
          </p14:sldIdLst>
        </p14:section>
        <p14:section name="2024.10.18" id="{1304DF4D-5501-44AE-AA2F-5B19DC18D5CC}">
          <p14:sldIdLst>
            <p14:sldId id="340"/>
            <p14:sldId id="341"/>
            <p14:sldId id="331"/>
            <p14:sldId id="332"/>
            <p14:sldId id="333"/>
            <p14:sldId id="334"/>
          </p14:sldIdLst>
        </p14:section>
        <p14:section name="2024.10.25" id="{FAB75B3C-C7E1-44A4-82D7-1957C823A2FC}">
          <p14:sldIdLst>
            <p14:sldId id="3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FF"/>
    <a:srgbClr val="990033"/>
    <a:srgbClr val="009A4D"/>
    <a:srgbClr val="00CC66"/>
    <a:srgbClr val="6666FF"/>
    <a:srgbClr val="FEF2D2"/>
    <a:srgbClr val="FEE9AC"/>
    <a:srgbClr val="FFE2C5"/>
    <a:srgbClr val="FFD9B3"/>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7" autoAdjust="0"/>
    <p:restoredTop sz="94660"/>
  </p:normalViewPr>
  <p:slideViewPr>
    <p:cSldViewPr snapToGrid="0">
      <p:cViewPr>
        <p:scale>
          <a:sx n="100" d="100"/>
          <a:sy n="100" d="100"/>
        </p:scale>
        <p:origin x="1248" y="427"/>
      </p:cViewPr>
      <p:guideLst/>
    </p:cSldViewPr>
  </p:slideViewPr>
  <p:notesTextViewPr>
    <p:cViewPr>
      <p:scale>
        <a:sx n="1" d="1"/>
        <a:sy n="1" d="1"/>
      </p:scale>
      <p:origin x="0" y="0"/>
    </p:cViewPr>
  </p:notesTextViewPr>
  <p:sorterViewPr>
    <p:cViewPr>
      <p:scale>
        <a:sx n="92" d="100"/>
        <a:sy n="92" d="100"/>
      </p:scale>
      <p:origin x="0" y="-74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9416B-10F4-4C4C-ABDC-E8A94CF848DC}" type="datetimeFigureOut">
              <a:rPr lang="zh-CN" altLang="en-US" smtClean="0"/>
              <a:t>2024/10/19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0B547-91BE-45A9-B90A-AA1E5A6BB1AC}" type="slidenum">
              <a:rPr lang="zh-CN" altLang="en-US" smtClean="0"/>
              <a:t>‹#›</a:t>
            </a:fld>
            <a:endParaRPr lang="zh-CN" altLang="en-US"/>
          </a:p>
        </p:txBody>
      </p:sp>
    </p:spTree>
    <p:extLst>
      <p:ext uri="{BB962C8B-B14F-4D97-AF65-F5344CB8AC3E}">
        <p14:creationId xmlns:p14="http://schemas.microsoft.com/office/powerpoint/2010/main" val="14562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60B547-91BE-45A9-B90A-AA1E5A6BB1AC}" type="slidenum">
              <a:rPr lang="zh-CN" altLang="en-US" smtClean="0"/>
              <a:t>20</a:t>
            </a:fld>
            <a:endParaRPr lang="zh-CN" altLang="en-US"/>
          </a:p>
        </p:txBody>
      </p:sp>
    </p:spTree>
    <p:extLst>
      <p:ext uri="{BB962C8B-B14F-4D97-AF65-F5344CB8AC3E}">
        <p14:creationId xmlns:p14="http://schemas.microsoft.com/office/powerpoint/2010/main" val="243688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C9328-841E-D45F-EFB7-16F36A93C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E499EC-96F6-E68C-6565-9E3809328B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67A16F-CC91-873E-8300-936A1D4626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871153F-8626-CCC1-782B-465E85C3BFED}"/>
              </a:ext>
            </a:extLst>
          </p:cNvPr>
          <p:cNvSpPr>
            <a:spLocks noGrp="1"/>
          </p:cNvSpPr>
          <p:nvPr>
            <p:ph type="sldNum" sz="quarter" idx="5"/>
          </p:nvPr>
        </p:nvSpPr>
        <p:spPr/>
        <p:txBody>
          <a:bodyPr/>
          <a:lstStyle/>
          <a:p>
            <a:fld id="{E860B547-91BE-45A9-B90A-AA1E5A6BB1AC}" type="slidenum">
              <a:rPr lang="zh-CN" altLang="en-US" smtClean="0"/>
              <a:t>21</a:t>
            </a:fld>
            <a:endParaRPr lang="zh-CN" altLang="en-US"/>
          </a:p>
        </p:txBody>
      </p:sp>
    </p:spTree>
    <p:extLst>
      <p:ext uri="{BB962C8B-B14F-4D97-AF65-F5344CB8AC3E}">
        <p14:creationId xmlns:p14="http://schemas.microsoft.com/office/powerpoint/2010/main" val="863728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39DCA-2918-4749-8261-21EDB67F0C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C10629-2A1C-C3EB-4996-499D62938F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C58301-BF45-040A-4649-DD3583AC514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3754F2D-41DB-BC26-A1D2-FC6049657F3C}"/>
              </a:ext>
            </a:extLst>
          </p:cNvPr>
          <p:cNvSpPr>
            <a:spLocks noGrp="1"/>
          </p:cNvSpPr>
          <p:nvPr>
            <p:ph type="sldNum" sz="quarter" idx="5"/>
          </p:nvPr>
        </p:nvSpPr>
        <p:spPr/>
        <p:txBody>
          <a:bodyPr/>
          <a:lstStyle/>
          <a:p>
            <a:fld id="{E860B547-91BE-45A9-B90A-AA1E5A6BB1AC}" type="slidenum">
              <a:rPr lang="zh-CN" altLang="en-US" smtClean="0"/>
              <a:t>22</a:t>
            </a:fld>
            <a:endParaRPr lang="zh-CN" altLang="en-US"/>
          </a:p>
        </p:txBody>
      </p:sp>
    </p:spTree>
    <p:extLst>
      <p:ext uri="{BB962C8B-B14F-4D97-AF65-F5344CB8AC3E}">
        <p14:creationId xmlns:p14="http://schemas.microsoft.com/office/powerpoint/2010/main" val="403654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287B8-5CA7-6538-2410-85AA30B2AF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1A806-3219-1167-A430-9F7E490E2F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B178D1-D2A2-FD21-538B-12BC6F9AB28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65C655D-23F3-CF42-C20E-B4A1C3985ECF}"/>
              </a:ext>
            </a:extLst>
          </p:cNvPr>
          <p:cNvSpPr>
            <a:spLocks noGrp="1"/>
          </p:cNvSpPr>
          <p:nvPr>
            <p:ph type="sldNum" sz="quarter" idx="5"/>
          </p:nvPr>
        </p:nvSpPr>
        <p:spPr/>
        <p:txBody>
          <a:bodyPr/>
          <a:lstStyle/>
          <a:p>
            <a:fld id="{E860B547-91BE-45A9-B90A-AA1E5A6BB1AC}" type="slidenum">
              <a:rPr lang="zh-CN" altLang="en-US" smtClean="0"/>
              <a:t>23</a:t>
            </a:fld>
            <a:endParaRPr lang="zh-CN" altLang="en-US"/>
          </a:p>
        </p:txBody>
      </p:sp>
    </p:spTree>
    <p:extLst>
      <p:ext uri="{BB962C8B-B14F-4D97-AF65-F5344CB8AC3E}">
        <p14:creationId xmlns:p14="http://schemas.microsoft.com/office/powerpoint/2010/main" val="3031841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8D10D-5A72-306A-23D4-E0800EEF47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32CBF7-06A4-489B-3518-EF651D29E5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683665-C7AD-D628-DAA9-4E6B112D61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CF5BC52-243E-64A6-E7CF-F7C4312FA41D}"/>
              </a:ext>
            </a:extLst>
          </p:cNvPr>
          <p:cNvSpPr>
            <a:spLocks noGrp="1"/>
          </p:cNvSpPr>
          <p:nvPr>
            <p:ph type="sldNum" sz="quarter" idx="5"/>
          </p:nvPr>
        </p:nvSpPr>
        <p:spPr/>
        <p:txBody>
          <a:bodyPr/>
          <a:lstStyle/>
          <a:p>
            <a:fld id="{E860B547-91BE-45A9-B90A-AA1E5A6BB1AC}" type="slidenum">
              <a:rPr lang="zh-CN" altLang="en-US" smtClean="0"/>
              <a:t>24</a:t>
            </a:fld>
            <a:endParaRPr lang="zh-CN" altLang="en-US"/>
          </a:p>
        </p:txBody>
      </p:sp>
    </p:spTree>
    <p:extLst>
      <p:ext uri="{BB962C8B-B14F-4D97-AF65-F5344CB8AC3E}">
        <p14:creationId xmlns:p14="http://schemas.microsoft.com/office/powerpoint/2010/main" val="2859993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C9E7-257D-C292-F9EF-6F1AD64FC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016487-8D4F-617A-0001-472E2FF24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73256F-8430-08F0-F705-5FFB32CCC00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5DA0CB-FAC0-83C2-6974-6985700FA327}"/>
              </a:ext>
            </a:extLst>
          </p:cNvPr>
          <p:cNvSpPr>
            <a:spLocks noGrp="1"/>
          </p:cNvSpPr>
          <p:nvPr>
            <p:ph type="sldNum" sz="quarter" idx="5"/>
          </p:nvPr>
        </p:nvSpPr>
        <p:spPr/>
        <p:txBody>
          <a:bodyPr/>
          <a:lstStyle/>
          <a:p>
            <a:fld id="{E860B547-91BE-45A9-B90A-AA1E5A6BB1AC}" type="slidenum">
              <a:rPr lang="zh-CN" altLang="en-US" smtClean="0"/>
              <a:t>27</a:t>
            </a:fld>
            <a:endParaRPr lang="zh-CN" altLang="en-US"/>
          </a:p>
        </p:txBody>
      </p:sp>
    </p:spTree>
    <p:extLst>
      <p:ext uri="{BB962C8B-B14F-4D97-AF65-F5344CB8AC3E}">
        <p14:creationId xmlns:p14="http://schemas.microsoft.com/office/powerpoint/2010/main" val="40404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38F24-2EA2-021E-BC56-5CF5028F77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3817A4-F2AB-0E68-A2C9-124B40563A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50AA88-95E8-90B2-9B53-4B5FB032DF7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237EEA-851E-31E8-CF0F-17D622D68CE8}"/>
              </a:ext>
            </a:extLst>
          </p:cNvPr>
          <p:cNvSpPr>
            <a:spLocks noGrp="1"/>
          </p:cNvSpPr>
          <p:nvPr>
            <p:ph type="sldNum" sz="quarter" idx="5"/>
          </p:nvPr>
        </p:nvSpPr>
        <p:spPr/>
        <p:txBody>
          <a:bodyPr/>
          <a:lstStyle/>
          <a:p>
            <a:fld id="{E860B547-91BE-45A9-B90A-AA1E5A6BB1AC}" type="slidenum">
              <a:rPr lang="zh-CN" altLang="en-US" smtClean="0"/>
              <a:t>64</a:t>
            </a:fld>
            <a:endParaRPr lang="zh-CN" altLang="en-US"/>
          </a:p>
        </p:txBody>
      </p:sp>
    </p:spTree>
    <p:extLst>
      <p:ext uri="{BB962C8B-B14F-4D97-AF65-F5344CB8AC3E}">
        <p14:creationId xmlns:p14="http://schemas.microsoft.com/office/powerpoint/2010/main" val="1333054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724A-D2E2-3EF7-FD5E-CC22352EF4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96BE2C-7F54-2083-A2C8-57C7864D700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2DDF61-0979-4C0C-BA50-57A2C826AF9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5A404E3-2A1B-67A1-D1A9-E88EA92A8E66}"/>
              </a:ext>
            </a:extLst>
          </p:cNvPr>
          <p:cNvSpPr>
            <a:spLocks noGrp="1"/>
          </p:cNvSpPr>
          <p:nvPr>
            <p:ph type="sldNum" sz="quarter" idx="5"/>
          </p:nvPr>
        </p:nvSpPr>
        <p:spPr/>
        <p:txBody>
          <a:bodyPr/>
          <a:lstStyle/>
          <a:p>
            <a:fld id="{E860B547-91BE-45A9-B90A-AA1E5A6BB1AC}" type="slidenum">
              <a:rPr lang="zh-CN" altLang="en-US" smtClean="0"/>
              <a:t>65</a:t>
            </a:fld>
            <a:endParaRPr lang="zh-CN" altLang="en-US"/>
          </a:p>
        </p:txBody>
      </p:sp>
    </p:spTree>
    <p:extLst>
      <p:ext uri="{BB962C8B-B14F-4D97-AF65-F5344CB8AC3E}">
        <p14:creationId xmlns:p14="http://schemas.microsoft.com/office/powerpoint/2010/main" val="1679421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1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2024/10/19</a:t>
            </a:fld>
            <a:endParaRPr lang="zh-CN" altLang="en-US"/>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2024.9.13</a:t>
            </a:r>
          </a:p>
        </p:txBody>
      </p:sp>
    </p:spTree>
    <p:extLst>
      <p:ext uri="{BB962C8B-B14F-4D97-AF65-F5344CB8AC3E}">
        <p14:creationId xmlns:p14="http://schemas.microsoft.com/office/powerpoint/2010/main" val="288752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20">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2024/10/19</a:t>
            </a:fld>
            <a:endParaRPr lang="zh-CN" altLang="en-US"/>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2024.9.20</a:t>
            </a:r>
          </a:p>
        </p:txBody>
      </p:sp>
    </p:spTree>
    <p:extLst>
      <p:ext uri="{BB962C8B-B14F-4D97-AF65-F5344CB8AC3E}">
        <p14:creationId xmlns:p14="http://schemas.microsoft.com/office/powerpoint/2010/main" val="376712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27">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2024/10/19</a:t>
            </a:fld>
            <a:endParaRPr lang="zh-CN" altLang="en-US" dirty="0"/>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2024.9.27</a:t>
            </a:r>
          </a:p>
        </p:txBody>
      </p:sp>
    </p:spTree>
    <p:extLst>
      <p:ext uri="{BB962C8B-B14F-4D97-AF65-F5344CB8AC3E}">
        <p14:creationId xmlns:p14="http://schemas.microsoft.com/office/powerpoint/2010/main" val="352434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11">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2024/10/19</a:t>
            </a:fld>
            <a:endParaRPr lang="zh-CN" altLang="en-US" dirty="0"/>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2024.10.11</a:t>
            </a:r>
          </a:p>
        </p:txBody>
      </p:sp>
    </p:spTree>
    <p:extLst>
      <p:ext uri="{BB962C8B-B14F-4D97-AF65-F5344CB8AC3E}">
        <p14:creationId xmlns:p14="http://schemas.microsoft.com/office/powerpoint/2010/main" val="359082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18">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2024/10/19</a:t>
            </a:fld>
            <a:endParaRPr lang="zh-CN" altLang="en-US" dirty="0"/>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2024.10.18</a:t>
            </a:r>
          </a:p>
        </p:txBody>
      </p:sp>
    </p:spTree>
    <p:extLst>
      <p:ext uri="{BB962C8B-B14F-4D97-AF65-F5344CB8AC3E}">
        <p14:creationId xmlns:p14="http://schemas.microsoft.com/office/powerpoint/2010/main" val="91951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25">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2024/10/19</a:t>
            </a:fld>
            <a:endParaRPr lang="zh-CN" altLang="en-US" dirty="0"/>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2024.10.25</a:t>
            </a:r>
          </a:p>
        </p:txBody>
      </p:sp>
    </p:spTree>
    <p:extLst>
      <p:ext uri="{BB962C8B-B14F-4D97-AF65-F5344CB8AC3E}">
        <p14:creationId xmlns:p14="http://schemas.microsoft.com/office/powerpoint/2010/main" val="35932540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AA7D3C-D465-C4AB-BE7A-3132230DF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D6ABE37-38CC-5A16-20B3-F13D2FFB24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3C5AEB-7D4A-F326-711A-9C8017EF4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2024/10/19</a:t>
            </a:fld>
            <a:endParaRPr lang="zh-CN" altLang="en-US"/>
          </a:p>
        </p:txBody>
      </p:sp>
      <p:sp>
        <p:nvSpPr>
          <p:cNvPr id="5" name="页脚占位符 4">
            <a:extLst>
              <a:ext uri="{FF2B5EF4-FFF2-40B4-BE49-F238E27FC236}">
                <a16:creationId xmlns:a16="http://schemas.microsoft.com/office/drawing/2014/main" id="{9FF68CD9-1A09-9880-F43B-B957383231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a:extLst>
              <a:ext uri="{FF2B5EF4-FFF2-40B4-BE49-F238E27FC236}">
                <a16:creationId xmlns:a16="http://schemas.microsoft.com/office/drawing/2014/main" id="{52C7E98A-B473-9320-1BCB-E0171E633B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Tree>
    <p:extLst>
      <p:ext uri="{BB962C8B-B14F-4D97-AF65-F5344CB8AC3E}">
        <p14:creationId xmlns:p14="http://schemas.microsoft.com/office/powerpoint/2010/main" val="565983274"/>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61" r:id="rId3"/>
    <p:sldLayoutId id="2147483662" r:id="rId4"/>
    <p:sldLayoutId id="2147483663" r:id="rId5"/>
    <p:sldLayoutId id="2147483664" r:id="rId6"/>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1.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 Id="rId9"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1.jpg"/><Relationship Id="rId5" Type="http://schemas.openxmlformats.org/officeDocument/2006/relationships/image" Target="../media/image50.jpg"/><Relationship Id="rId10" Type="http://schemas.openxmlformats.org/officeDocument/2006/relationships/image" Target="../media/image55.png"/><Relationship Id="rId4" Type="http://schemas.openxmlformats.org/officeDocument/2006/relationships/image" Target="../media/image49.jpg"/><Relationship Id="rId9" Type="http://schemas.openxmlformats.org/officeDocument/2006/relationships/image" Target="../media/image54.jpg"/></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7.jp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48.xml.rels><?xml version="1.0" encoding="UTF-8" standalone="yes"?>
<Relationships xmlns="http://schemas.openxmlformats.org/package/2006/relationships"><Relationship Id="rId8" Type="http://schemas.openxmlformats.org/officeDocument/2006/relationships/image" Target="../media/image105.png"/><Relationship Id="rId7" Type="http://schemas.openxmlformats.org/officeDocument/2006/relationships/image" Target="../media/image102.png"/><Relationship Id="rId12" Type="http://schemas.openxmlformats.org/officeDocument/2006/relationships/image" Target="../media/image109.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40.png"/><Relationship Id="rId11" Type="http://schemas.openxmlformats.org/officeDocument/2006/relationships/image" Target="../media/image108.png"/><Relationship Id="rId5" Type="http://schemas.openxmlformats.org/officeDocument/2006/relationships/image" Target="../media/image104.png"/><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10.png"/><Relationship Id="rId1" Type="http://schemas.openxmlformats.org/officeDocument/2006/relationships/slideLayout" Target="../slideLayouts/slideLayout3.xml"/><Relationship Id="rId6" Type="http://schemas.openxmlformats.org/officeDocument/2006/relationships/image" Target="../media/image1050.png"/><Relationship Id="rId5" Type="http://schemas.openxmlformats.org/officeDocument/2006/relationships/image" Target="../media/image104.png"/><Relationship Id="rId10" Type="http://schemas.openxmlformats.org/officeDocument/2006/relationships/image" Target="../media/image1090.png"/><Relationship Id="rId4" Type="http://schemas.openxmlformats.org/officeDocument/2006/relationships/image" Target="../media/image103.png"/><Relationship Id="rId9" Type="http://schemas.openxmlformats.org/officeDocument/2006/relationships/image" Target="../media/image10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00.png"/><Relationship Id="rId7"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050.png"/><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4.jpg"/><Relationship Id="rId1" Type="http://schemas.openxmlformats.org/officeDocument/2006/relationships/slideLayout" Target="../slideLayouts/slideLayout3.xml"/><Relationship Id="rId4" Type="http://schemas.openxmlformats.org/officeDocument/2006/relationships/image" Target="../media/image115.jpg"/></Relationships>
</file>

<file path=ppt/slides/_rels/slide54.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6.jpg"/><Relationship Id="rId7" Type="http://schemas.openxmlformats.org/officeDocument/2006/relationships/image" Target="../media/image120.jpg"/><Relationship Id="rId2" Type="http://schemas.openxmlformats.org/officeDocument/2006/relationships/image" Target="../media/image114.jpg"/><Relationship Id="rId1" Type="http://schemas.openxmlformats.org/officeDocument/2006/relationships/slideLayout" Target="../slideLayouts/slideLayout3.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 Id="rId9" Type="http://schemas.openxmlformats.org/officeDocument/2006/relationships/image" Target="../media/image122.jp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14.jpg"/><Relationship Id="rId4" Type="http://schemas.openxmlformats.org/officeDocument/2006/relationships/image" Target="../media/image125.jpg"/></Relationships>
</file>

<file path=ppt/slides/_rels/slide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14.jpg"/><Relationship Id="rId4" Type="http://schemas.openxmlformats.org/officeDocument/2006/relationships/image" Target="../media/image125.jpg"/></Relationships>
</file>

<file path=ppt/slides/_rels/slide59.xml.rels><?xml version="1.0" encoding="UTF-8" standalone="yes"?>
<Relationships xmlns="http://schemas.openxmlformats.org/package/2006/relationships"><Relationship Id="rId8" Type="http://schemas.openxmlformats.org/officeDocument/2006/relationships/image" Target="../media/image134.jpg"/><Relationship Id="rId3" Type="http://schemas.openxmlformats.org/officeDocument/2006/relationships/image" Target="../media/image129.jpg"/><Relationship Id="rId7" Type="http://schemas.openxmlformats.org/officeDocument/2006/relationships/image" Target="../media/image133.jpg"/><Relationship Id="rId2" Type="http://schemas.openxmlformats.org/officeDocument/2006/relationships/image" Target="../media/image128.jpg"/><Relationship Id="rId1" Type="http://schemas.openxmlformats.org/officeDocument/2006/relationships/slideLayout" Target="../slideLayouts/slideLayout3.xml"/><Relationship Id="rId6" Type="http://schemas.openxmlformats.org/officeDocument/2006/relationships/image" Target="../media/image132.jpg"/><Relationship Id="rId5" Type="http://schemas.openxmlformats.org/officeDocument/2006/relationships/image" Target="../media/image131.jpg"/><Relationship Id="rId4" Type="http://schemas.openxmlformats.org/officeDocument/2006/relationships/image" Target="../media/image130.jpg"/><Relationship Id="rId9" Type="http://schemas.openxmlformats.org/officeDocument/2006/relationships/image" Target="../media/image135.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139.jpg"/><Relationship Id="rId3" Type="http://schemas.openxmlformats.org/officeDocument/2006/relationships/image" Target="../media/image129.jpg"/><Relationship Id="rId7" Type="http://schemas.openxmlformats.org/officeDocument/2006/relationships/image" Target="../media/image115.jpg"/><Relationship Id="rId2" Type="http://schemas.openxmlformats.org/officeDocument/2006/relationships/image" Target="../media/image128.jpg"/><Relationship Id="rId1" Type="http://schemas.openxmlformats.org/officeDocument/2006/relationships/slideLayout" Target="../slideLayouts/slideLayout3.xml"/><Relationship Id="rId6" Type="http://schemas.openxmlformats.org/officeDocument/2006/relationships/image" Target="../media/image138.jpg"/><Relationship Id="rId5" Type="http://schemas.openxmlformats.org/officeDocument/2006/relationships/image" Target="../media/image137.jpg"/><Relationship Id="rId4" Type="http://schemas.openxmlformats.org/officeDocument/2006/relationships/image" Target="../media/image136.jpg"/><Relationship Id="rId9" Type="http://schemas.openxmlformats.org/officeDocument/2006/relationships/image" Target="../media/image140.jpg"/></Relationships>
</file>

<file path=ppt/slides/_rels/slide6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4.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62.xml.rels><?xml version="1.0" encoding="UTF-8" standalone="yes"?>
<Relationships xmlns="http://schemas.openxmlformats.org/package/2006/relationships"><Relationship Id="rId3" Type="http://schemas.openxmlformats.org/officeDocument/2006/relationships/image" Target="../media/image1020.png"/><Relationship Id="rId1" Type="http://schemas.openxmlformats.org/officeDocument/2006/relationships/slideLayout" Target="../slideLayouts/slideLayout4.xml"/><Relationship Id="rId6" Type="http://schemas.openxmlformats.org/officeDocument/2006/relationships/image" Target="../media/image1050.png"/><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4.jpg"/><Relationship Id="rId1" Type="http://schemas.openxmlformats.org/officeDocument/2006/relationships/slideLayout" Target="../slideLayouts/slideLayout3.xml"/><Relationship Id="rId4" Type="http://schemas.openxmlformats.org/officeDocument/2006/relationships/image" Target="../media/image115.jpg"/></Relationships>
</file>

<file path=ppt/slides/_rels/slide67.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6.jpg"/><Relationship Id="rId7" Type="http://schemas.openxmlformats.org/officeDocument/2006/relationships/image" Target="../media/image120.jpg"/><Relationship Id="rId2" Type="http://schemas.openxmlformats.org/officeDocument/2006/relationships/image" Target="../media/image114.jpg"/><Relationship Id="rId1" Type="http://schemas.openxmlformats.org/officeDocument/2006/relationships/slideLayout" Target="../slideLayouts/slideLayout3.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 Id="rId9" Type="http://schemas.openxmlformats.org/officeDocument/2006/relationships/image" Target="../media/image122.jpg"/></Relationships>
</file>

<file path=ppt/slides/_rels/slide68.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5.xml"/><Relationship Id="rId6" Type="http://schemas.openxmlformats.org/officeDocument/2006/relationships/image" Target="../media/image128.png"/><Relationship Id="rId5" Type="http://schemas.openxmlformats.org/officeDocument/2006/relationships/image" Target="../media/image114.jpg"/><Relationship Id="rId4" Type="http://schemas.openxmlformats.org/officeDocument/2006/relationships/image" Target="../media/image125.jpg"/></Relationships>
</file>

<file path=ppt/slides/_rels/slide69.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14.jpg"/><Relationship Id="rId1" Type="http://schemas.openxmlformats.org/officeDocument/2006/relationships/slideLayout" Target="../slideLayouts/slideLayout5.xml"/><Relationship Id="rId4" Type="http://schemas.openxmlformats.org/officeDocument/2006/relationships/image" Target="../media/image125.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4.jpg"/><Relationship Id="rId7" Type="http://schemas.openxmlformats.org/officeDocument/2006/relationships/image" Target="../media/image159.png"/><Relationship Id="rId2" Type="http://schemas.openxmlformats.org/officeDocument/2006/relationships/image" Target="../media/image125.jpg"/><Relationship Id="rId1" Type="http://schemas.openxmlformats.org/officeDocument/2006/relationships/slideLayout" Target="../slideLayouts/slideLayout5.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26.jpg"/><Relationship Id="rId9" Type="http://schemas.openxmlformats.org/officeDocument/2006/relationships/image" Target="../media/image160.png"/></Relationships>
</file>

<file path=ppt/slides/_rels/slide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 Id="rId6" Type="http://schemas.openxmlformats.org/officeDocument/2006/relationships/image" Target="../media/image156.jpg"/><Relationship Id="rId5" Type="http://schemas.openxmlformats.org/officeDocument/2006/relationships/image" Target="../media/image160.png"/><Relationship Id="rId4" Type="http://schemas.openxmlformats.org/officeDocument/2006/relationships/image" Target="../media/image163.png"/></Relationships>
</file>

<file path=ppt/slides/_rels/slide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6.xml"/><Relationship Id="rId6" Type="http://schemas.openxmlformats.org/officeDocument/2006/relationships/image" Target="../media/image156.jpg"/><Relationship Id="rId5" Type="http://schemas.openxmlformats.org/officeDocument/2006/relationships/image" Target="../media/image160.png"/><Relationship Id="rId4" Type="http://schemas.openxmlformats.org/officeDocument/2006/relationships/image" Target="../media/image163.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7721AB-88EA-B958-6654-4C14F0C444BC}"/>
              </a:ext>
            </a:extLst>
          </p:cNvPr>
          <p:cNvPicPr>
            <a:picLocks noChangeAspect="1"/>
          </p:cNvPicPr>
          <p:nvPr/>
        </p:nvPicPr>
        <p:blipFill>
          <a:blip r:embed="rId2"/>
          <a:stretch>
            <a:fillRect/>
          </a:stretch>
        </p:blipFill>
        <p:spPr>
          <a:xfrm>
            <a:off x="0" y="1551432"/>
            <a:ext cx="12192000" cy="3755136"/>
          </a:xfrm>
          <a:prstGeom prst="rect">
            <a:avLst/>
          </a:prstGeom>
        </p:spPr>
      </p:pic>
    </p:spTree>
    <p:extLst>
      <p:ext uri="{BB962C8B-B14F-4D97-AF65-F5344CB8AC3E}">
        <p14:creationId xmlns:p14="http://schemas.microsoft.com/office/powerpoint/2010/main" val="3343545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89726-C9F1-5A02-9793-7DF6096EBEA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2AE1709-7A5D-AF8F-BA03-60EECF4A9CB9}"/>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使用不同参数进行训练</a:t>
            </a:r>
          </a:p>
        </p:txBody>
      </p:sp>
      <p:sp>
        <p:nvSpPr>
          <p:cNvPr id="7" name="文本框 6">
            <a:extLst>
              <a:ext uri="{FF2B5EF4-FFF2-40B4-BE49-F238E27FC236}">
                <a16:creationId xmlns:a16="http://schemas.microsoft.com/office/drawing/2014/main" id="{36ABEDD7-C07E-24AB-9248-DC49A85286B6}"/>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60944984-4AE0-8A69-BFB4-5F2CE7C6C6A6}"/>
              </a:ext>
            </a:extLst>
          </p:cNvPr>
          <p:cNvSpPr txBox="1"/>
          <p:nvPr/>
        </p:nvSpPr>
        <p:spPr>
          <a:xfrm>
            <a:off x="1513038" y="2106886"/>
            <a:ext cx="8453266" cy="4308359"/>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图像大小：</a:t>
            </a:r>
            <a:r>
              <a:rPr lang="en-US" altLang="zh-CN" sz="2000" dirty="0">
                <a:solidFill>
                  <a:srgbClr val="002060"/>
                </a:solidFill>
                <a:latin typeface="微软雅黑" panose="020B0503020204020204" pitchFamily="34" charset="-122"/>
                <a:ea typeface="微软雅黑" panose="020B0503020204020204" pitchFamily="34" charset="-122"/>
              </a:rPr>
              <a:t>256×256</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a:t>
            </a:r>
            <a:r>
              <a:rPr lang="en-US" altLang="zh-CN" sz="2000" b="1" dirty="0">
                <a:solidFill>
                  <a:srgbClr val="FF0000"/>
                </a:solidFill>
                <a:latin typeface="微软雅黑" panose="020B0503020204020204" pitchFamily="34" charset="-122"/>
                <a:ea typeface="微软雅黑" panose="020B0503020204020204" pitchFamily="34" charset="-122"/>
              </a:rPr>
              <a:t>0.01</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每批大小：</a:t>
            </a:r>
            <a:r>
              <a:rPr lang="en-US" altLang="zh-CN" sz="2000" b="1" dirty="0">
                <a:solidFill>
                  <a:srgbClr val="FF0000"/>
                </a:solidFill>
                <a:latin typeface="微软雅黑" panose="020B0503020204020204" pitchFamily="34" charset="-122"/>
                <a:ea typeface="微软雅黑" panose="020B0503020204020204" pitchFamily="34" charset="-122"/>
              </a:rPr>
              <a:t>24</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训练轮数：</a:t>
            </a:r>
            <a:r>
              <a:rPr lang="en-US" altLang="zh-CN" sz="2000" b="1" dirty="0">
                <a:solidFill>
                  <a:srgbClr val="FF0000"/>
                </a:solidFill>
                <a:latin typeface="微软雅黑" panose="020B0503020204020204" pitchFamily="34" charset="-122"/>
                <a:ea typeface="微软雅黑" panose="020B0503020204020204" pitchFamily="34" charset="-122"/>
              </a:rPr>
              <a:t>60</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损失函数：</a:t>
            </a:r>
            <a:r>
              <a:rPr lang="en-US" altLang="zh-CN" sz="2000" dirty="0" err="1">
                <a:solidFill>
                  <a:srgbClr val="002060"/>
                </a:solidFill>
                <a:latin typeface="微软雅黑" panose="020B0503020204020204" pitchFamily="34" charset="-122"/>
                <a:ea typeface="微软雅黑" panose="020B0503020204020204" pitchFamily="34" charset="-122"/>
              </a:rPr>
              <a:t>DiceLoss</a:t>
            </a:r>
            <a:endParaRPr lang="en-US" altLang="zh-CN" sz="2000" dirty="0">
              <a:solidFill>
                <a:srgbClr val="00206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优化器：</a:t>
            </a:r>
            <a:r>
              <a:rPr lang="en-US" altLang="zh-CN" sz="2000" dirty="0">
                <a:solidFill>
                  <a:srgbClr val="002060"/>
                </a:solidFill>
                <a:latin typeface="微软雅黑" panose="020B0503020204020204" pitchFamily="34" charset="-122"/>
                <a:ea typeface="微软雅黑" panose="020B0503020204020204" pitchFamily="34" charset="-122"/>
              </a:rPr>
              <a:t>SGD</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学习率下降策略：</a:t>
            </a:r>
            <a:r>
              <a:rPr lang="en-US" altLang="zh-CN" sz="2000" dirty="0" err="1">
                <a:solidFill>
                  <a:srgbClr val="002060"/>
                </a:solidFill>
                <a:latin typeface="微软雅黑" panose="020B0503020204020204" pitchFamily="34" charset="-122"/>
                <a:ea typeface="微软雅黑" panose="020B0503020204020204" pitchFamily="34" charset="-122"/>
              </a:rPr>
              <a:t>ReduceLROnPlateau</a:t>
            </a:r>
            <a:r>
              <a:rPr lang="en-US" altLang="zh-CN" sz="2000" dirty="0">
                <a:solidFill>
                  <a:srgbClr val="002060"/>
                </a:solidFill>
                <a:latin typeface="微软雅黑" panose="020B0503020204020204" pitchFamily="34" charset="-122"/>
                <a:ea typeface="微软雅黑" panose="020B0503020204020204" pitchFamily="34" charset="-122"/>
              </a:rPr>
              <a:t> </a:t>
            </a:r>
            <a:r>
              <a:rPr lang="zh-CN" altLang="en-US" sz="2000" dirty="0">
                <a:solidFill>
                  <a:srgbClr val="002060"/>
                </a:solidFill>
                <a:latin typeface="微软雅黑" panose="020B0503020204020204" pitchFamily="34" charset="-122"/>
                <a:ea typeface="微软雅黑" panose="020B0503020204020204" pitchFamily="34" charset="-122"/>
              </a:rPr>
              <a:t>调度器</a:t>
            </a:r>
          </a:p>
        </p:txBody>
      </p:sp>
      <p:cxnSp>
        <p:nvCxnSpPr>
          <p:cNvPr id="6" name="直接箭头连接符 5">
            <a:extLst>
              <a:ext uri="{FF2B5EF4-FFF2-40B4-BE49-F238E27FC236}">
                <a16:creationId xmlns:a16="http://schemas.microsoft.com/office/drawing/2014/main" id="{F035B55B-CD57-6412-A6FD-8995B8140230}"/>
              </a:ext>
            </a:extLst>
          </p:cNvPr>
          <p:cNvCxnSpPr>
            <a:cxnSpLocks/>
          </p:cNvCxnSpPr>
          <p:nvPr/>
        </p:nvCxnSpPr>
        <p:spPr>
          <a:xfrm flipH="1">
            <a:off x="4493059" y="2005070"/>
            <a:ext cx="2852549" cy="41578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745B637B-6740-6102-7FEB-DEF6C9DF571D}"/>
              </a:ext>
            </a:extLst>
          </p:cNvPr>
          <p:cNvSpPr txBox="1"/>
          <p:nvPr/>
        </p:nvSpPr>
        <p:spPr>
          <a:xfrm>
            <a:off x="7420479" y="1329811"/>
            <a:ext cx="3416320" cy="646331"/>
          </a:xfrm>
          <a:prstGeom prst="rect">
            <a:avLst/>
          </a:prstGeom>
          <a:noFill/>
        </p:spPr>
        <p:txBody>
          <a:bodyPr wrap="non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由于原图尺寸过大，</a:t>
            </a:r>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自己的电脑跑不动那么大的模型</a:t>
            </a:r>
          </a:p>
        </p:txBody>
      </p:sp>
      <p:sp>
        <p:nvSpPr>
          <p:cNvPr id="10" name="文本框 9">
            <a:extLst>
              <a:ext uri="{FF2B5EF4-FFF2-40B4-BE49-F238E27FC236}">
                <a16:creationId xmlns:a16="http://schemas.microsoft.com/office/drawing/2014/main" id="{E9AA0D3D-D169-1E75-7589-F105A8F0852C}"/>
              </a:ext>
            </a:extLst>
          </p:cNvPr>
          <p:cNvSpPr txBox="1"/>
          <p:nvPr/>
        </p:nvSpPr>
        <p:spPr>
          <a:xfrm>
            <a:off x="7345608" y="2005070"/>
            <a:ext cx="3491191" cy="646331"/>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只能先压缩图像，得到结果后再做缩放处理</a:t>
            </a:r>
          </a:p>
        </p:txBody>
      </p:sp>
    </p:spTree>
    <p:extLst>
      <p:ext uri="{BB962C8B-B14F-4D97-AF65-F5344CB8AC3E}">
        <p14:creationId xmlns:p14="http://schemas.microsoft.com/office/powerpoint/2010/main" val="60461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D70837-34B5-0A53-638E-B541A8648A17}"/>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在原有模型上进行修改</a:t>
            </a:r>
          </a:p>
        </p:txBody>
      </p:sp>
      <p:sp>
        <p:nvSpPr>
          <p:cNvPr id="4" name="文本框 3">
            <a:extLst>
              <a:ext uri="{FF2B5EF4-FFF2-40B4-BE49-F238E27FC236}">
                <a16:creationId xmlns:a16="http://schemas.microsoft.com/office/drawing/2014/main" id="{0A8E1C4A-9C1D-8767-54C7-62B1B404103A}"/>
              </a:ext>
            </a:extLst>
          </p:cNvPr>
          <p:cNvSpPr txBox="1"/>
          <p:nvPr/>
        </p:nvSpPr>
        <p:spPr>
          <a:xfrm>
            <a:off x="962957" y="1592595"/>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ResNet -- 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B618B09-4104-028B-E83A-3B0F6F67A71E}"/>
              </a:ext>
            </a:extLst>
          </p:cNvPr>
          <p:cNvSpPr txBox="1"/>
          <p:nvPr/>
        </p:nvSpPr>
        <p:spPr>
          <a:xfrm>
            <a:off x="1339023" y="2388026"/>
            <a:ext cx="7246908" cy="1153649"/>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编码器：</a:t>
            </a:r>
            <a:r>
              <a:rPr lang="en-US" altLang="zh-CN" sz="2000" b="1" dirty="0">
                <a:solidFill>
                  <a:srgbClr val="FF0000"/>
                </a:solidFill>
                <a:latin typeface="微软雅黑" panose="020B0503020204020204" pitchFamily="34" charset="-122"/>
                <a:ea typeface="微软雅黑" panose="020B0503020204020204" pitchFamily="34" charset="-122"/>
              </a:rPr>
              <a:t>resnet50</a:t>
            </a:r>
          </a:p>
          <a:p>
            <a:pPr marL="342900" indent="-342900">
              <a:lnSpc>
                <a:spcPct val="3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解码器：</a:t>
            </a:r>
            <a:r>
              <a:rPr lang="en-US" altLang="zh-CN" sz="2000" dirty="0">
                <a:solidFill>
                  <a:srgbClr val="002060"/>
                </a:solidFill>
                <a:latin typeface="微软雅黑" panose="020B0503020204020204" pitchFamily="34" charset="-122"/>
                <a:ea typeface="微软雅黑" panose="020B0503020204020204" pitchFamily="34" charset="-122"/>
              </a:rPr>
              <a:t>UNet</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7F72D2D-16ED-32D0-9B65-BF21E7EDB81B}"/>
              </a:ext>
            </a:extLst>
          </p:cNvPr>
          <p:cNvSpPr txBox="1"/>
          <p:nvPr/>
        </p:nvSpPr>
        <p:spPr>
          <a:xfrm>
            <a:off x="763096" y="4122890"/>
            <a:ext cx="4490667" cy="2308324"/>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Resnet50</a:t>
            </a:r>
            <a:r>
              <a:rPr lang="zh-CN" altLang="en-US" sz="1800" b="1" dirty="0">
                <a:solidFill>
                  <a:srgbClr val="002060"/>
                </a:solidFill>
                <a:latin typeface="微软雅黑" panose="020B0503020204020204" pitchFamily="34" charset="-122"/>
                <a:ea typeface="微软雅黑" panose="020B0503020204020204" pitchFamily="34" charset="-122"/>
              </a:rPr>
              <a:t>：</a:t>
            </a:r>
            <a:endParaRPr lang="en-US" altLang="zh-CN" sz="1800" b="1"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 </a:t>
            </a:r>
            <a:r>
              <a:rPr lang="en-US" altLang="zh-CN" dirty="0">
                <a:solidFill>
                  <a:srgbClr val="002060"/>
                </a:solidFill>
                <a:latin typeface="微软雅黑" panose="020B0503020204020204" pitchFamily="34" charset="-122"/>
                <a:ea typeface="微软雅黑" panose="020B0503020204020204" pitchFamily="34" charset="-122"/>
              </a:rPr>
              <a:t>50 </a:t>
            </a:r>
            <a:r>
              <a:rPr lang="zh-CN" altLang="en-US" dirty="0">
                <a:solidFill>
                  <a:srgbClr val="002060"/>
                </a:solidFill>
                <a:latin typeface="微软雅黑" panose="020B0503020204020204" pitchFamily="34" charset="-122"/>
                <a:ea typeface="微软雅黑" panose="020B0503020204020204" pitchFamily="34" charset="-122"/>
              </a:rPr>
              <a:t>层组成，包含多个残差块，这些残差块通过直接的短路连接将输入与输出相加，从而避免了梯度消失的问题</a:t>
            </a:r>
            <a:endParaRPr lang="en-US" altLang="zh-CN" dirty="0">
              <a:solidFill>
                <a:srgbClr val="002060"/>
              </a:solidFill>
              <a:latin typeface="微软雅黑" panose="020B0503020204020204" pitchFamily="34" charset="-122"/>
              <a:ea typeface="微软雅黑" panose="020B0503020204020204" pitchFamily="34" charset="-122"/>
            </a:endParaRPr>
          </a:p>
          <a:p>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由此提高 </a:t>
            </a:r>
            <a:r>
              <a:rPr lang="en-US" altLang="zh-CN" dirty="0">
                <a:solidFill>
                  <a:srgbClr val="002060"/>
                </a:solidFill>
                <a:latin typeface="微软雅黑" panose="020B0503020204020204" pitchFamily="34" charset="-122"/>
                <a:ea typeface="微软雅黑" panose="020B0503020204020204" pitchFamily="34" charset="-122"/>
              </a:rPr>
              <a:t>U-Net </a:t>
            </a:r>
            <a:r>
              <a:rPr lang="zh-CN" altLang="en-US" dirty="0">
                <a:solidFill>
                  <a:srgbClr val="002060"/>
                </a:solidFill>
                <a:latin typeface="微软雅黑" panose="020B0503020204020204" pitchFamily="34" charset="-122"/>
                <a:ea typeface="微软雅黑" panose="020B0503020204020204" pitchFamily="34" charset="-122"/>
              </a:rPr>
              <a:t>在图像分割任务中的表现，以及加快模型的</a:t>
            </a:r>
            <a:r>
              <a:rPr lang="zh-CN" altLang="en-US" dirty="0">
                <a:solidFill>
                  <a:srgbClr val="FF0000"/>
                </a:solidFill>
                <a:latin typeface="微软雅黑" panose="020B0503020204020204" pitchFamily="34" charset="-122"/>
                <a:ea typeface="微软雅黑" panose="020B0503020204020204" pitchFamily="34" charset="-122"/>
              </a:rPr>
              <a:t>收敛速度</a:t>
            </a:r>
            <a:r>
              <a:rPr lang="zh-CN" altLang="en-US" dirty="0">
                <a:solidFill>
                  <a:srgbClr val="002060"/>
                </a:solidFill>
                <a:latin typeface="微软雅黑" panose="020B0503020204020204" pitchFamily="34" charset="-122"/>
                <a:ea typeface="微软雅黑" panose="020B0503020204020204" pitchFamily="34" charset="-122"/>
              </a:rPr>
              <a:t>，并提高模型的性能</a:t>
            </a:r>
          </a:p>
        </p:txBody>
      </p:sp>
      <p:pic>
        <p:nvPicPr>
          <p:cNvPr id="8" name="图片 7">
            <a:extLst>
              <a:ext uri="{FF2B5EF4-FFF2-40B4-BE49-F238E27FC236}">
                <a16:creationId xmlns:a16="http://schemas.microsoft.com/office/drawing/2014/main" id="{9B240E21-9C6D-69B0-1A21-C5FB4C6DB8C7}"/>
              </a:ext>
            </a:extLst>
          </p:cNvPr>
          <p:cNvPicPr>
            <a:picLocks noChangeAspect="1"/>
          </p:cNvPicPr>
          <p:nvPr/>
        </p:nvPicPr>
        <p:blipFill>
          <a:blip r:embed="rId2"/>
          <a:stretch>
            <a:fillRect/>
          </a:stretch>
        </p:blipFill>
        <p:spPr>
          <a:xfrm>
            <a:off x="6549270" y="943031"/>
            <a:ext cx="4358386" cy="2353995"/>
          </a:xfrm>
          <a:prstGeom prst="rect">
            <a:avLst/>
          </a:prstGeom>
        </p:spPr>
      </p:pic>
      <p:sp>
        <p:nvSpPr>
          <p:cNvPr id="9" name="文本框 8">
            <a:extLst>
              <a:ext uri="{FF2B5EF4-FFF2-40B4-BE49-F238E27FC236}">
                <a16:creationId xmlns:a16="http://schemas.microsoft.com/office/drawing/2014/main" id="{71094613-8234-3DAF-1149-AEDD1219B778}"/>
              </a:ext>
            </a:extLst>
          </p:cNvPr>
          <p:cNvSpPr txBox="1"/>
          <p:nvPr/>
        </p:nvSpPr>
        <p:spPr>
          <a:xfrm>
            <a:off x="6096000" y="3314876"/>
            <a:ext cx="5264927" cy="261610"/>
          </a:xfrm>
          <a:prstGeom prst="rect">
            <a:avLst/>
          </a:prstGeom>
          <a:noFill/>
        </p:spPr>
        <p:txBody>
          <a:bodyPr wrap="square" rtlCol="0">
            <a:spAutoFit/>
          </a:bodyPr>
          <a:lstStyle/>
          <a:p>
            <a:pPr algn="ct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RU-Net: An improved U-Net placenta segmentation network based on ResNet</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0674B1DE-FEF4-25CA-CEFC-7789D2516B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130" y="3871191"/>
            <a:ext cx="5742666" cy="2257269"/>
          </a:xfrm>
          <a:prstGeom prst="rect">
            <a:avLst/>
          </a:prstGeom>
        </p:spPr>
      </p:pic>
      <p:pic>
        <p:nvPicPr>
          <p:cNvPr id="7" name="图片 6">
            <a:extLst>
              <a:ext uri="{FF2B5EF4-FFF2-40B4-BE49-F238E27FC236}">
                <a16:creationId xmlns:a16="http://schemas.microsoft.com/office/drawing/2014/main" id="{3960CBDA-64BF-D632-E4F9-BDBABA714471}"/>
              </a:ext>
            </a:extLst>
          </p:cNvPr>
          <p:cNvPicPr>
            <a:picLocks noChangeAspect="1"/>
          </p:cNvPicPr>
          <p:nvPr/>
        </p:nvPicPr>
        <p:blipFill>
          <a:blip r:embed="rId4"/>
          <a:srcRect t="89530" r="63579"/>
          <a:stretch/>
        </p:blipFill>
        <p:spPr>
          <a:xfrm>
            <a:off x="7327196" y="6005352"/>
            <a:ext cx="2802535" cy="298840"/>
          </a:xfrm>
          <a:prstGeom prst="rect">
            <a:avLst/>
          </a:prstGeom>
        </p:spPr>
      </p:pic>
    </p:spTree>
    <p:extLst>
      <p:ext uri="{BB962C8B-B14F-4D97-AF65-F5344CB8AC3E}">
        <p14:creationId xmlns:p14="http://schemas.microsoft.com/office/powerpoint/2010/main" val="396908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7F463-015E-544D-83E6-518EF8451D9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2819374-C30C-2237-3AC6-3A7829804D69}"/>
              </a:ext>
            </a:extLst>
          </p:cNvPr>
          <p:cNvSpPr txBox="1"/>
          <p:nvPr/>
        </p:nvSpPr>
        <p:spPr>
          <a:xfrm>
            <a:off x="665065" y="943032"/>
            <a:ext cx="2250937"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23F2E2A6-FAAF-8DCA-8518-00A6D7C431CA}"/>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6978447-0588-218C-61BC-171410F02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9218" y="2285474"/>
            <a:ext cx="5021394" cy="3732718"/>
          </a:xfrm>
          <a:prstGeom prst="rect">
            <a:avLst/>
          </a:prstGeom>
        </p:spPr>
      </p:pic>
      <p:pic>
        <p:nvPicPr>
          <p:cNvPr id="10" name="图片 9">
            <a:extLst>
              <a:ext uri="{FF2B5EF4-FFF2-40B4-BE49-F238E27FC236}">
                <a16:creationId xmlns:a16="http://schemas.microsoft.com/office/drawing/2014/main" id="{6CBDC582-EA3D-590D-FDC3-D14E00B4FC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66842" y="2180605"/>
            <a:ext cx="5344967" cy="3942456"/>
          </a:xfrm>
          <a:prstGeom prst="rect">
            <a:avLst/>
          </a:prstGeom>
        </p:spPr>
      </p:pic>
      <p:sp>
        <p:nvSpPr>
          <p:cNvPr id="6" name="文本框 5">
            <a:extLst>
              <a:ext uri="{FF2B5EF4-FFF2-40B4-BE49-F238E27FC236}">
                <a16:creationId xmlns:a16="http://schemas.microsoft.com/office/drawing/2014/main" id="{F46F6B37-8BE3-CEF0-BE8D-FAF374609EF4}"/>
              </a:ext>
            </a:extLst>
          </p:cNvPr>
          <p:cNvSpPr txBox="1"/>
          <p:nvPr/>
        </p:nvSpPr>
        <p:spPr>
          <a:xfrm>
            <a:off x="1747152" y="6018192"/>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00250E8E-62CF-172D-F2E5-FDD42FD7A294}"/>
              </a:ext>
            </a:extLst>
          </p:cNvPr>
          <p:cNvSpPr txBox="1"/>
          <p:nvPr/>
        </p:nvSpPr>
        <p:spPr>
          <a:xfrm>
            <a:off x="7999322" y="6005902"/>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FFBE086D-6590-D71F-C976-BE776E626174}"/>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93.8%</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EB94AFE-E015-F62F-3214-809867921D54}"/>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95.4%</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67A0393-A46A-5F43-0811-52693037F7E0}"/>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BD9A248-34C9-54E3-FF9F-0E4FDA943A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714106"/>
            <a:ext cx="2240802" cy="623080"/>
          </a:xfrm>
          <a:prstGeom prst="rect">
            <a:avLst/>
          </a:prstGeom>
        </p:spPr>
      </p:pic>
      <p:pic>
        <p:nvPicPr>
          <p:cNvPr id="14" name="图片 13">
            <a:extLst>
              <a:ext uri="{FF2B5EF4-FFF2-40B4-BE49-F238E27FC236}">
                <a16:creationId xmlns:a16="http://schemas.microsoft.com/office/drawing/2014/main" id="{8B3A46FA-6E8E-2CD8-5BD2-6F94B45EC30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26005" y="2873483"/>
            <a:ext cx="1956382" cy="558966"/>
          </a:xfrm>
          <a:prstGeom prst="rect">
            <a:avLst/>
          </a:prstGeom>
        </p:spPr>
      </p:pic>
    </p:spTree>
    <p:extLst>
      <p:ext uri="{BB962C8B-B14F-4D97-AF65-F5344CB8AC3E}">
        <p14:creationId xmlns:p14="http://schemas.microsoft.com/office/powerpoint/2010/main" val="139643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868C8-2620-9621-4CFC-B5CDE06E238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8EAD842-E9F1-C9AB-C9B7-B9EFA689E1D8}"/>
              </a:ext>
            </a:extLst>
          </p:cNvPr>
          <p:cNvSpPr txBox="1"/>
          <p:nvPr/>
        </p:nvSpPr>
        <p:spPr>
          <a:xfrm>
            <a:off x="665065" y="943032"/>
            <a:ext cx="2799164"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ADD25A29-A134-34D6-81F7-5E341B3E6FDA}"/>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811E520-713A-A104-871C-8C86D27F5934}"/>
              </a:ext>
            </a:extLst>
          </p:cNvPr>
          <p:cNvSpPr txBox="1"/>
          <p:nvPr/>
        </p:nvSpPr>
        <p:spPr>
          <a:xfrm>
            <a:off x="1359025" y="57149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50754FE0-61B1-49DD-AE6A-9AE525CD73FD}"/>
              </a:ext>
            </a:extLst>
          </p:cNvPr>
          <p:cNvSpPr txBox="1"/>
          <p:nvPr/>
        </p:nvSpPr>
        <p:spPr>
          <a:xfrm>
            <a:off x="8290167" y="5648726"/>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C0DB787F-24D6-36F5-1C96-1199305859B8}"/>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93.3%</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0828DCB-F93A-979E-DBA7-BD11D2EB3910}"/>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95.2%</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9C16BDA1-2086-91FE-9882-970929DA7266}"/>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AC768D7-BEEE-D09E-6366-EF2BB67CA12D}"/>
              </a:ext>
            </a:extLst>
          </p:cNvPr>
          <p:cNvPicPr>
            <a:picLocks noChangeAspect="1"/>
          </p:cNvPicPr>
          <p:nvPr/>
        </p:nvPicPr>
        <p:blipFill>
          <a:blip r:embed="rId2"/>
          <a:stretch>
            <a:fillRect/>
          </a:stretch>
        </p:blipFill>
        <p:spPr>
          <a:xfrm>
            <a:off x="500511" y="2317365"/>
            <a:ext cx="4537725" cy="3255913"/>
          </a:xfrm>
          <a:prstGeom prst="rect">
            <a:avLst/>
          </a:prstGeom>
        </p:spPr>
      </p:pic>
      <p:pic>
        <p:nvPicPr>
          <p:cNvPr id="5" name="图片 4">
            <a:extLst>
              <a:ext uri="{FF2B5EF4-FFF2-40B4-BE49-F238E27FC236}">
                <a16:creationId xmlns:a16="http://schemas.microsoft.com/office/drawing/2014/main" id="{C1EC380A-9AAC-9341-42F7-F28C5236B306}"/>
              </a:ext>
            </a:extLst>
          </p:cNvPr>
          <p:cNvPicPr>
            <a:picLocks noChangeAspect="1"/>
          </p:cNvPicPr>
          <p:nvPr/>
        </p:nvPicPr>
        <p:blipFill>
          <a:blip r:embed="rId3"/>
          <a:stretch>
            <a:fillRect/>
          </a:stretch>
        </p:blipFill>
        <p:spPr>
          <a:xfrm>
            <a:off x="6913366" y="2364277"/>
            <a:ext cx="4537725" cy="3284449"/>
          </a:xfrm>
          <a:prstGeom prst="rect">
            <a:avLst/>
          </a:prstGeom>
        </p:spPr>
      </p:pic>
      <p:cxnSp>
        <p:nvCxnSpPr>
          <p:cNvPr id="14" name="直接箭头连接符 13">
            <a:extLst>
              <a:ext uri="{FF2B5EF4-FFF2-40B4-BE49-F238E27FC236}">
                <a16:creationId xmlns:a16="http://schemas.microsoft.com/office/drawing/2014/main" id="{55E66CF8-8621-8CA3-EF11-889CA6CD5C81}"/>
              </a:ext>
            </a:extLst>
          </p:cNvPr>
          <p:cNvCxnSpPr>
            <a:cxnSpLocks/>
          </p:cNvCxnSpPr>
          <p:nvPr/>
        </p:nvCxnSpPr>
        <p:spPr>
          <a:xfrm flipH="1">
            <a:off x="1939613" y="3341836"/>
            <a:ext cx="3152082" cy="309186"/>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文本框 16">
            <a:extLst>
              <a:ext uri="{FF2B5EF4-FFF2-40B4-BE49-F238E27FC236}">
                <a16:creationId xmlns:a16="http://schemas.microsoft.com/office/drawing/2014/main" id="{35E46B69-F844-978B-C549-D5B50ECE2146}"/>
              </a:ext>
            </a:extLst>
          </p:cNvPr>
          <p:cNvSpPr txBox="1"/>
          <p:nvPr/>
        </p:nvSpPr>
        <p:spPr>
          <a:xfrm>
            <a:off x="5231079" y="2690336"/>
            <a:ext cx="1682287" cy="156966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    这里模型出现了</a:t>
            </a:r>
            <a:r>
              <a:rPr lang="zh-CN" altLang="en-US" sz="1600" dirty="0">
                <a:solidFill>
                  <a:srgbClr val="FF0000"/>
                </a:solidFill>
                <a:latin typeface="微软雅黑" panose="020B0503020204020204" pitchFamily="34" charset="-122"/>
                <a:ea typeface="微软雅黑" panose="020B0503020204020204" pitchFamily="34" charset="-122"/>
              </a:rPr>
              <a:t>过拟合</a:t>
            </a:r>
            <a:r>
              <a:rPr lang="zh-CN" altLang="en-US" sz="1600" dirty="0">
                <a:latin typeface="微软雅黑" panose="020B0503020204020204" pitchFamily="34" charset="-122"/>
                <a:ea typeface="微软雅黑" panose="020B0503020204020204" pitchFamily="34" charset="-122"/>
              </a:rPr>
              <a:t>，使得验证集的效果开始出现问题</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调整学习率解决问题</a:t>
            </a:r>
          </a:p>
        </p:txBody>
      </p:sp>
      <p:cxnSp>
        <p:nvCxnSpPr>
          <p:cNvPr id="20" name="直接箭头连接符 19">
            <a:extLst>
              <a:ext uri="{FF2B5EF4-FFF2-40B4-BE49-F238E27FC236}">
                <a16:creationId xmlns:a16="http://schemas.microsoft.com/office/drawing/2014/main" id="{E8DCE1DC-52AC-A0C0-42B3-6662F7F7AC84}"/>
              </a:ext>
            </a:extLst>
          </p:cNvPr>
          <p:cNvCxnSpPr>
            <a:cxnSpLocks/>
            <a:stCxn id="17" idx="3"/>
          </p:cNvCxnSpPr>
          <p:nvPr/>
        </p:nvCxnSpPr>
        <p:spPr>
          <a:xfrm>
            <a:off x="6913366" y="3475166"/>
            <a:ext cx="1376801" cy="761335"/>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文本框 27">
            <a:extLst>
              <a:ext uri="{FF2B5EF4-FFF2-40B4-BE49-F238E27FC236}">
                <a16:creationId xmlns:a16="http://schemas.microsoft.com/office/drawing/2014/main" id="{001DD077-9802-72E7-34FD-6EDEDDD4BC01}"/>
              </a:ext>
            </a:extLst>
          </p:cNvPr>
          <p:cNvSpPr txBox="1"/>
          <p:nvPr/>
        </p:nvSpPr>
        <p:spPr>
          <a:xfrm>
            <a:off x="3804551" y="6189575"/>
            <a:ext cx="3877985"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性能消耗更大，提升不明显</a:t>
            </a:r>
          </a:p>
        </p:txBody>
      </p:sp>
      <p:pic>
        <p:nvPicPr>
          <p:cNvPr id="8" name="图片 7">
            <a:extLst>
              <a:ext uri="{FF2B5EF4-FFF2-40B4-BE49-F238E27FC236}">
                <a16:creationId xmlns:a16="http://schemas.microsoft.com/office/drawing/2014/main" id="{8611AD75-52AC-4473-6DD4-8697B3688C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332001"/>
            <a:ext cx="2240802" cy="623080"/>
          </a:xfrm>
          <a:prstGeom prst="rect">
            <a:avLst/>
          </a:prstGeom>
        </p:spPr>
      </p:pic>
      <p:pic>
        <p:nvPicPr>
          <p:cNvPr id="10" name="图片 9">
            <a:extLst>
              <a:ext uri="{FF2B5EF4-FFF2-40B4-BE49-F238E27FC236}">
                <a16:creationId xmlns:a16="http://schemas.microsoft.com/office/drawing/2014/main" id="{CE23B816-E152-668A-CD72-EAD4398092E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07634" y="2782870"/>
            <a:ext cx="1956382" cy="558966"/>
          </a:xfrm>
          <a:prstGeom prst="rect">
            <a:avLst/>
          </a:prstGeom>
        </p:spPr>
      </p:pic>
    </p:spTree>
    <p:extLst>
      <p:ext uri="{BB962C8B-B14F-4D97-AF65-F5344CB8AC3E}">
        <p14:creationId xmlns:p14="http://schemas.microsoft.com/office/powerpoint/2010/main" val="3341796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7CE40-D84C-0B60-4B1C-430D73ECA02A}"/>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085EE3E8-8DA6-A6D8-444B-3CCAC56C7F0B}"/>
              </a:ext>
            </a:extLst>
          </p:cNvPr>
          <p:cNvPicPr>
            <a:picLocks noChangeAspect="1"/>
          </p:cNvPicPr>
          <p:nvPr/>
        </p:nvPicPr>
        <p:blipFill>
          <a:blip r:embed="rId2"/>
          <a:stretch>
            <a:fillRect/>
          </a:stretch>
        </p:blipFill>
        <p:spPr>
          <a:xfrm>
            <a:off x="6719825" y="2180605"/>
            <a:ext cx="4764776" cy="3539737"/>
          </a:xfrm>
          <a:prstGeom prst="rect">
            <a:avLst/>
          </a:prstGeom>
        </p:spPr>
      </p:pic>
      <p:sp>
        <p:nvSpPr>
          <p:cNvPr id="3" name="文本框 2">
            <a:extLst>
              <a:ext uri="{FF2B5EF4-FFF2-40B4-BE49-F238E27FC236}">
                <a16:creationId xmlns:a16="http://schemas.microsoft.com/office/drawing/2014/main" id="{F3CC8373-0385-B407-9E18-50F9F7211CF7}"/>
              </a:ext>
            </a:extLst>
          </p:cNvPr>
          <p:cNvSpPr txBox="1"/>
          <p:nvPr/>
        </p:nvSpPr>
        <p:spPr>
          <a:xfrm>
            <a:off x="665065" y="947664"/>
            <a:ext cx="2962671"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DeepLabV3</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6" name="文本框 5">
            <a:extLst>
              <a:ext uri="{FF2B5EF4-FFF2-40B4-BE49-F238E27FC236}">
                <a16:creationId xmlns:a16="http://schemas.microsoft.com/office/drawing/2014/main" id="{DB9662BC-F666-DF41-E534-8ADE41A41DE8}"/>
              </a:ext>
            </a:extLst>
          </p:cNvPr>
          <p:cNvSpPr txBox="1"/>
          <p:nvPr/>
        </p:nvSpPr>
        <p:spPr>
          <a:xfrm>
            <a:off x="1359025" y="57149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3CE32A50-B527-32AC-D297-8654D196DBAF}"/>
              </a:ext>
            </a:extLst>
          </p:cNvPr>
          <p:cNvSpPr txBox="1"/>
          <p:nvPr/>
        </p:nvSpPr>
        <p:spPr>
          <a:xfrm>
            <a:off x="8290167" y="5648726"/>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E8DFB4EE-23BC-C458-EA80-D842E70E9FD9}"/>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92.6%</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A96C5F6-72E1-B304-9E7A-ACBB7EAF005C}"/>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94.7%</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8225101F-13B4-D6A8-C14D-8B0DEB21F6BE}"/>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E93E6A9-31B3-6BEF-C5BA-FDEDE6159E4D}"/>
              </a:ext>
            </a:extLst>
          </p:cNvPr>
          <p:cNvPicPr>
            <a:picLocks noChangeAspect="1"/>
          </p:cNvPicPr>
          <p:nvPr/>
        </p:nvPicPr>
        <p:blipFill>
          <a:blip r:embed="rId3"/>
          <a:stretch>
            <a:fillRect/>
          </a:stretch>
        </p:blipFill>
        <p:spPr>
          <a:xfrm>
            <a:off x="707399" y="2230861"/>
            <a:ext cx="4573199" cy="3417865"/>
          </a:xfrm>
          <a:prstGeom prst="rect">
            <a:avLst/>
          </a:prstGeom>
        </p:spPr>
      </p:pic>
      <p:sp>
        <p:nvSpPr>
          <p:cNvPr id="11" name="文本框 10">
            <a:extLst>
              <a:ext uri="{FF2B5EF4-FFF2-40B4-BE49-F238E27FC236}">
                <a16:creationId xmlns:a16="http://schemas.microsoft.com/office/drawing/2014/main" id="{757F015E-49AB-D964-5654-D2E3C86E0F89}"/>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2FC06A9-23E6-E4E6-89B4-39ED78E60E17}"/>
              </a:ext>
            </a:extLst>
          </p:cNvPr>
          <p:cNvSpPr txBox="1"/>
          <p:nvPr/>
        </p:nvSpPr>
        <p:spPr>
          <a:xfrm>
            <a:off x="4001255" y="6177870"/>
            <a:ext cx="3281668"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效果比</a:t>
            </a:r>
            <a:r>
              <a:rPr lang="en-US" altLang="zh-CN" sz="2400" b="1" dirty="0">
                <a:solidFill>
                  <a:srgbClr val="002060"/>
                </a:solidFill>
                <a:latin typeface="微软雅黑" panose="020B0503020204020204" pitchFamily="34" charset="-122"/>
                <a:ea typeface="微软雅黑" panose="020B0503020204020204" pitchFamily="34" charset="-122"/>
              </a:rPr>
              <a:t>U-Net</a:t>
            </a:r>
            <a:r>
              <a:rPr lang="zh-CN" altLang="en-US" sz="2400" b="1" dirty="0">
                <a:solidFill>
                  <a:srgbClr val="002060"/>
                </a:solidFill>
                <a:latin typeface="微软雅黑" panose="020B0503020204020204" pitchFamily="34" charset="-122"/>
                <a:ea typeface="微软雅黑" panose="020B0503020204020204" pitchFamily="34" charset="-122"/>
              </a:rPr>
              <a:t>稍逊一些</a:t>
            </a:r>
          </a:p>
        </p:txBody>
      </p:sp>
      <p:pic>
        <p:nvPicPr>
          <p:cNvPr id="4" name="图片 3">
            <a:extLst>
              <a:ext uri="{FF2B5EF4-FFF2-40B4-BE49-F238E27FC236}">
                <a16:creationId xmlns:a16="http://schemas.microsoft.com/office/drawing/2014/main" id="{711AC503-8711-30E9-C596-82F6311C1E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311293"/>
            <a:ext cx="2240802" cy="623080"/>
          </a:xfrm>
          <a:prstGeom prst="rect">
            <a:avLst/>
          </a:prstGeom>
        </p:spPr>
      </p:pic>
      <p:pic>
        <p:nvPicPr>
          <p:cNvPr id="5" name="图片 4">
            <a:extLst>
              <a:ext uri="{FF2B5EF4-FFF2-40B4-BE49-F238E27FC236}">
                <a16:creationId xmlns:a16="http://schemas.microsoft.com/office/drawing/2014/main" id="{274AC4E3-73C8-1791-E08B-AC0567EC505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07594" y="2870034"/>
            <a:ext cx="1956382" cy="558966"/>
          </a:xfrm>
          <a:prstGeom prst="rect">
            <a:avLst/>
          </a:prstGeom>
        </p:spPr>
      </p:pic>
    </p:spTree>
    <p:extLst>
      <p:ext uri="{BB962C8B-B14F-4D97-AF65-F5344CB8AC3E}">
        <p14:creationId xmlns:p14="http://schemas.microsoft.com/office/powerpoint/2010/main" val="128586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7A90D-E92C-658C-4977-1694BAE420D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0D4F983-6EAE-F11F-76F2-CF897432C2EF}"/>
              </a:ext>
            </a:extLst>
          </p:cNvPr>
          <p:cNvSpPr txBox="1"/>
          <p:nvPr/>
        </p:nvSpPr>
        <p:spPr>
          <a:xfrm>
            <a:off x="665065" y="943032"/>
            <a:ext cx="2250937"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7A7AE6C9-4FB5-6F3A-0583-5C8DEC24C4C6}"/>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图像大小：</a:t>
            </a:r>
            <a:r>
              <a:rPr lang="en-US" altLang="zh-CN" sz="2400" b="1" dirty="0">
                <a:solidFill>
                  <a:srgbClr val="FF0000"/>
                </a:solidFill>
                <a:latin typeface="微软雅黑" panose="020B0503020204020204" pitchFamily="34" charset="-122"/>
                <a:ea typeface="微软雅黑" panose="020B0503020204020204" pitchFamily="34" charset="-122"/>
              </a:rPr>
              <a:t>512</a:t>
            </a:r>
            <a:r>
              <a:rPr lang="en-US" altLang="zh-CN"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512</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11C58CA4-0D3E-9064-0E9B-0849B05AAD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5002" y="2117224"/>
            <a:ext cx="5021394" cy="3665770"/>
          </a:xfrm>
          <a:prstGeom prst="rect">
            <a:avLst/>
          </a:prstGeom>
        </p:spPr>
      </p:pic>
      <p:pic>
        <p:nvPicPr>
          <p:cNvPr id="10" name="图片 9">
            <a:extLst>
              <a:ext uri="{FF2B5EF4-FFF2-40B4-BE49-F238E27FC236}">
                <a16:creationId xmlns:a16="http://schemas.microsoft.com/office/drawing/2014/main" id="{4E089EAF-1F96-003A-9D85-48AD4D054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2031" y="2079870"/>
            <a:ext cx="5344967" cy="3822561"/>
          </a:xfrm>
          <a:prstGeom prst="rect">
            <a:avLst/>
          </a:prstGeom>
        </p:spPr>
      </p:pic>
      <p:sp>
        <p:nvSpPr>
          <p:cNvPr id="6" name="文本框 5">
            <a:extLst>
              <a:ext uri="{FF2B5EF4-FFF2-40B4-BE49-F238E27FC236}">
                <a16:creationId xmlns:a16="http://schemas.microsoft.com/office/drawing/2014/main" id="{8AAA3624-D2BC-EBA3-2B7B-06B2B1F14C98}"/>
              </a:ext>
            </a:extLst>
          </p:cNvPr>
          <p:cNvSpPr txBox="1"/>
          <p:nvPr/>
        </p:nvSpPr>
        <p:spPr>
          <a:xfrm>
            <a:off x="1790533" y="56164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1A7083D6-9AA9-1201-A5E3-DCD2A6FA1DAB}"/>
              </a:ext>
            </a:extLst>
          </p:cNvPr>
          <p:cNvSpPr txBox="1"/>
          <p:nvPr/>
        </p:nvSpPr>
        <p:spPr>
          <a:xfrm>
            <a:off x="7982255" y="5733527"/>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552750F7-D494-A4A8-ACF8-7990858ACC65}"/>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FF0000"/>
                </a:solidFill>
                <a:latin typeface="微软雅黑" panose="020B0503020204020204" pitchFamily="34" charset="-122"/>
                <a:ea typeface="微软雅黑" panose="020B0503020204020204" pitchFamily="34" charset="-122"/>
              </a:rPr>
              <a:t>94.6%</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7892F45-975A-AFE2-25FA-4A6D7AFCA234}"/>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96.7%</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944B621-DCF5-F0AE-471B-30BC99A4D850}"/>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89E7106-54A5-222E-D93E-59D1F2209E45}"/>
              </a:ext>
            </a:extLst>
          </p:cNvPr>
          <p:cNvSpPr txBox="1"/>
          <p:nvPr/>
        </p:nvSpPr>
        <p:spPr>
          <a:xfrm>
            <a:off x="2822548" y="1077867"/>
            <a:ext cx="6094902" cy="369332"/>
          </a:xfrm>
          <a:prstGeom prst="rect">
            <a:avLst/>
          </a:prstGeom>
          <a:noFill/>
        </p:spPr>
        <p:txBody>
          <a:bodyPr wrap="square">
            <a:spAutoFit/>
          </a:bodyPr>
          <a:lstStyle/>
          <a:p>
            <a:r>
              <a:rPr lang="zh-CN" altLang="en-US" sz="1800" dirty="0">
                <a:solidFill>
                  <a:srgbClr val="002060"/>
                </a:solidFill>
                <a:latin typeface="微软雅黑" panose="020B0503020204020204" pitchFamily="34" charset="-122"/>
                <a:ea typeface="微软雅黑" panose="020B0503020204020204" pitchFamily="34" charset="-122"/>
              </a:rPr>
              <a:t>（将先前的结果作为预训练参数）</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98ECA86-BE74-66A4-A34A-C34528631B07}"/>
              </a:ext>
            </a:extLst>
          </p:cNvPr>
          <p:cNvSpPr txBox="1"/>
          <p:nvPr/>
        </p:nvSpPr>
        <p:spPr>
          <a:xfrm>
            <a:off x="2541536" y="6118212"/>
            <a:ext cx="5109091"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模型</a:t>
            </a:r>
            <a:r>
              <a:rPr lang="zh-CN" altLang="en-US" sz="2400" b="1" dirty="0">
                <a:solidFill>
                  <a:srgbClr val="FF0000"/>
                </a:solidFill>
                <a:latin typeface="微软雅黑" panose="020B0503020204020204" pitchFamily="34" charset="-122"/>
                <a:ea typeface="微软雅黑" panose="020B0503020204020204" pitchFamily="34" charset="-122"/>
              </a:rPr>
              <a:t>性能更好</a:t>
            </a:r>
            <a:r>
              <a:rPr lang="zh-CN" altLang="en-US" sz="2400" b="1" dirty="0">
                <a:solidFill>
                  <a:srgbClr val="002060"/>
                </a:solidFill>
                <a:latin typeface="微软雅黑" panose="020B0503020204020204" pitchFamily="34" charset="-122"/>
                <a:ea typeface="微软雅黑" panose="020B0503020204020204" pitchFamily="34" charset="-122"/>
              </a:rPr>
              <a:t>，但电脑已有点吃不消</a:t>
            </a:r>
          </a:p>
        </p:txBody>
      </p:sp>
      <p:pic>
        <p:nvPicPr>
          <p:cNvPr id="14" name="图片 13">
            <a:extLst>
              <a:ext uri="{FF2B5EF4-FFF2-40B4-BE49-F238E27FC236}">
                <a16:creationId xmlns:a16="http://schemas.microsoft.com/office/drawing/2014/main" id="{A1B4F6D9-93A9-C42D-FDDA-9AABF36C0A5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74914" y="4492098"/>
            <a:ext cx="2240802" cy="623080"/>
          </a:xfrm>
          <a:prstGeom prst="rect">
            <a:avLst/>
          </a:prstGeom>
        </p:spPr>
      </p:pic>
      <p:pic>
        <p:nvPicPr>
          <p:cNvPr id="15" name="图片 14">
            <a:extLst>
              <a:ext uri="{FF2B5EF4-FFF2-40B4-BE49-F238E27FC236}">
                <a16:creationId xmlns:a16="http://schemas.microsoft.com/office/drawing/2014/main" id="{7CC55D04-66F9-1993-C7CD-7FB2DA64EA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22663" y="2705233"/>
            <a:ext cx="1956382" cy="558966"/>
          </a:xfrm>
          <a:prstGeom prst="rect">
            <a:avLst/>
          </a:prstGeom>
        </p:spPr>
      </p:pic>
    </p:spTree>
    <p:extLst>
      <p:ext uri="{BB962C8B-B14F-4D97-AF65-F5344CB8AC3E}">
        <p14:creationId xmlns:p14="http://schemas.microsoft.com/office/powerpoint/2010/main" val="3815957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FD08C-ADD8-675D-6355-0DE178D5DAD9}"/>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AE71D91-4FD1-DB73-E937-0F88ABF65848}"/>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结果处理</a:t>
            </a:r>
          </a:p>
        </p:txBody>
      </p:sp>
      <p:sp>
        <p:nvSpPr>
          <p:cNvPr id="7" name="文本框 6">
            <a:extLst>
              <a:ext uri="{FF2B5EF4-FFF2-40B4-BE49-F238E27FC236}">
                <a16:creationId xmlns:a16="http://schemas.microsoft.com/office/drawing/2014/main" id="{CAF16412-1963-8EF2-27B7-C758DC2DA002}"/>
              </a:ext>
            </a:extLst>
          </p:cNvPr>
          <p:cNvSpPr txBox="1"/>
          <p:nvPr/>
        </p:nvSpPr>
        <p:spPr>
          <a:xfrm>
            <a:off x="962956" y="1592596"/>
            <a:ext cx="9575667"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002060"/>
                </a:solidFill>
                <a:latin typeface="微软雅黑" panose="020B0503020204020204" pitchFamily="34" charset="-122"/>
                <a:ea typeface="微软雅黑" panose="020B0503020204020204" pitchFamily="34" charset="-122"/>
              </a:rPr>
              <a:t>由于原图大小为 </a:t>
            </a:r>
            <a:r>
              <a:rPr lang="en-US" altLang="zh-CN" sz="2000" b="1" dirty="0">
                <a:solidFill>
                  <a:srgbClr val="002060"/>
                </a:solidFill>
                <a:latin typeface="微软雅黑" panose="020B0503020204020204" pitchFamily="34" charset="-122"/>
                <a:ea typeface="微软雅黑" panose="020B0503020204020204" pitchFamily="34" charset="-122"/>
              </a:rPr>
              <a:t>2048×2048</a:t>
            </a:r>
            <a:r>
              <a:rPr lang="zh-CN" altLang="en-US" sz="2000" b="1" dirty="0">
                <a:solidFill>
                  <a:srgbClr val="002060"/>
                </a:solidFill>
                <a:latin typeface="微软雅黑" panose="020B0503020204020204" pitchFamily="34" charset="-122"/>
                <a:ea typeface="微软雅黑" panose="020B0503020204020204" pitchFamily="34" charset="-122"/>
              </a:rPr>
              <a:t>，训练的模型为</a:t>
            </a:r>
            <a:r>
              <a:rPr lang="en-US" altLang="zh-CN" sz="2000" b="1" dirty="0">
                <a:solidFill>
                  <a:srgbClr val="002060"/>
                </a:solidFill>
                <a:latin typeface="微软雅黑" panose="020B0503020204020204" pitchFamily="34" charset="-122"/>
                <a:ea typeface="微软雅黑" panose="020B0503020204020204" pitchFamily="34" charset="-122"/>
              </a:rPr>
              <a:t>512×512</a:t>
            </a:r>
            <a:r>
              <a:rPr lang="zh-CN" altLang="en-US" sz="2000" b="1" dirty="0">
                <a:solidFill>
                  <a:srgbClr val="002060"/>
                </a:solidFill>
                <a:latin typeface="微软雅黑" panose="020B0503020204020204" pitchFamily="34" charset="-122"/>
                <a:ea typeface="微软雅黑" panose="020B0503020204020204" pitchFamily="34" charset="-122"/>
              </a:rPr>
              <a:t>，需要进行缩放</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535F0389-98BD-036F-EBCD-A31FBA8D7930}"/>
              </a:ext>
            </a:extLst>
          </p:cNvPr>
          <p:cNvGrpSpPr/>
          <p:nvPr/>
        </p:nvGrpSpPr>
        <p:grpSpPr>
          <a:xfrm>
            <a:off x="1270217" y="2292976"/>
            <a:ext cx="9651567" cy="4175575"/>
            <a:chOff x="1176508" y="2292976"/>
            <a:chExt cx="9651567" cy="4175575"/>
          </a:xfrm>
        </p:grpSpPr>
        <p:pic>
          <p:nvPicPr>
            <p:cNvPr id="17" name="图片 16" descr="图片包含 游戏机, 钟表&#10;&#10;描述已自动生成">
              <a:extLst>
                <a:ext uri="{FF2B5EF4-FFF2-40B4-BE49-F238E27FC236}">
                  <a16:creationId xmlns:a16="http://schemas.microsoft.com/office/drawing/2014/main" id="{8ECCB49A-BDB0-1DDA-FC5F-4C5F04CF6B51}"/>
                </a:ext>
              </a:extLst>
            </p:cNvPr>
            <p:cNvPicPr>
              <a:picLocks noChangeAspect="1"/>
            </p:cNvPicPr>
            <p:nvPr/>
          </p:nvPicPr>
          <p:blipFill>
            <a:blip r:embed="rId2">
              <a:extLst>
                <a:ext uri="{28A0092B-C50C-407E-A947-70E740481C1C}">
                  <a14:useLocalDpi xmlns:a14="http://schemas.microsoft.com/office/drawing/2010/main" val="0"/>
                </a:ext>
              </a:extLst>
            </a:blip>
            <a:srcRect l="32954" t="39194" r="36358" b="26615"/>
            <a:stretch/>
          </p:blipFill>
          <p:spPr>
            <a:xfrm>
              <a:off x="1176508" y="2292976"/>
              <a:ext cx="3119197" cy="3475195"/>
            </a:xfrm>
            <a:prstGeom prst="rect">
              <a:avLst/>
            </a:prstGeom>
          </p:spPr>
        </p:pic>
        <p:sp>
          <p:nvSpPr>
            <p:cNvPr id="18" name="文本框 17">
              <a:extLst>
                <a:ext uri="{FF2B5EF4-FFF2-40B4-BE49-F238E27FC236}">
                  <a16:creationId xmlns:a16="http://schemas.microsoft.com/office/drawing/2014/main" id="{141958DD-56A7-AC12-44C8-50802D4599B2}"/>
                </a:ext>
              </a:extLst>
            </p:cNvPr>
            <p:cNvSpPr txBox="1"/>
            <p:nvPr/>
          </p:nvSpPr>
          <p:spPr>
            <a:xfrm>
              <a:off x="1568438" y="6068441"/>
              <a:ext cx="2335337"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原代码放大效果</a:t>
              </a:r>
            </a:p>
          </p:txBody>
        </p:sp>
        <p:cxnSp>
          <p:nvCxnSpPr>
            <p:cNvPr id="20" name="直接箭头连接符 19">
              <a:extLst>
                <a:ext uri="{FF2B5EF4-FFF2-40B4-BE49-F238E27FC236}">
                  <a16:creationId xmlns:a16="http://schemas.microsoft.com/office/drawing/2014/main" id="{CB02848E-BE8E-E66F-2BFC-770204B8EA03}"/>
                </a:ext>
              </a:extLst>
            </p:cNvPr>
            <p:cNvCxnSpPr>
              <a:cxnSpLocks/>
            </p:cNvCxnSpPr>
            <p:nvPr/>
          </p:nvCxnSpPr>
          <p:spPr>
            <a:xfrm flipH="1">
              <a:off x="3552345" y="3124748"/>
              <a:ext cx="1822222" cy="67099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E7694240-B148-41C8-8615-41F1C132C0BC}"/>
                </a:ext>
              </a:extLst>
            </p:cNvPr>
            <p:cNvSpPr txBox="1"/>
            <p:nvPr/>
          </p:nvSpPr>
          <p:spPr>
            <a:xfrm>
              <a:off x="5118009" y="2359300"/>
              <a:ext cx="211825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映射后</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直接使用临近插值</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锯齿明显</a:t>
              </a:r>
            </a:p>
          </p:txBody>
        </p:sp>
        <p:pic>
          <p:nvPicPr>
            <p:cNvPr id="23" name="图片 22" descr="图片包含 游戏机, 灯光&#10;&#10;描述已自动生成">
              <a:extLst>
                <a:ext uri="{FF2B5EF4-FFF2-40B4-BE49-F238E27FC236}">
                  <a16:creationId xmlns:a16="http://schemas.microsoft.com/office/drawing/2014/main" id="{DFBD071E-27F7-BCD8-F638-FDEECFFEAEA2}"/>
                </a:ext>
              </a:extLst>
            </p:cNvPr>
            <p:cNvPicPr>
              <a:picLocks noChangeAspect="1"/>
            </p:cNvPicPr>
            <p:nvPr/>
          </p:nvPicPr>
          <p:blipFill>
            <a:blip r:embed="rId3">
              <a:extLst>
                <a:ext uri="{28A0092B-C50C-407E-A947-70E740481C1C}">
                  <a14:useLocalDpi xmlns:a14="http://schemas.microsoft.com/office/drawing/2010/main" val="0"/>
                </a:ext>
              </a:extLst>
            </a:blip>
            <a:srcRect l="30750" t="38752" r="38296" b="27138"/>
            <a:stretch/>
          </p:blipFill>
          <p:spPr>
            <a:xfrm>
              <a:off x="7761504" y="2359300"/>
              <a:ext cx="3066571" cy="3379156"/>
            </a:xfrm>
            <a:prstGeom prst="rect">
              <a:avLst/>
            </a:prstGeom>
          </p:spPr>
        </p:pic>
        <p:sp>
          <p:nvSpPr>
            <p:cNvPr id="24" name="文本框 23">
              <a:extLst>
                <a:ext uri="{FF2B5EF4-FFF2-40B4-BE49-F238E27FC236}">
                  <a16:creationId xmlns:a16="http://schemas.microsoft.com/office/drawing/2014/main" id="{920B818A-108B-2413-F77E-AAB23E824E6D}"/>
                </a:ext>
              </a:extLst>
            </p:cNvPr>
            <p:cNvSpPr txBox="1"/>
            <p:nvPr/>
          </p:nvSpPr>
          <p:spPr>
            <a:xfrm>
              <a:off x="8127120" y="6068441"/>
              <a:ext cx="2335337"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本代码放大效果</a:t>
              </a:r>
            </a:p>
          </p:txBody>
        </p:sp>
        <p:sp>
          <p:nvSpPr>
            <p:cNvPr id="25" name="文本框 24">
              <a:extLst>
                <a:ext uri="{FF2B5EF4-FFF2-40B4-BE49-F238E27FC236}">
                  <a16:creationId xmlns:a16="http://schemas.microsoft.com/office/drawing/2014/main" id="{9E046869-76AC-0D11-BBE2-9CCF91DD92BE}"/>
                </a:ext>
              </a:extLst>
            </p:cNvPr>
            <p:cNvSpPr txBox="1"/>
            <p:nvPr/>
          </p:nvSpPr>
          <p:spPr>
            <a:xfrm>
              <a:off x="5118009" y="4066261"/>
              <a:ext cx="211825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利用</a:t>
              </a:r>
              <a:r>
                <a:rPr lang="zh-CN" altLang="en-US" b="1" dirty="0">
                  <a:solidFill>
                    <a:srgbClr val="002060"/>
                  </a:solidFill>
                  <a:latin typeface="微软雅黑" panose="020B0503020204020204" pitchFamily="34" charset="-122"/>
                  <a:ea typeface="微软雅黑" panose="020B0503020204020204" pitchFamily="34" charset="-122"/>
                </a:rPr>
                <a:t>高斯滤波</a:t>
              </a:r>
              <a:r>
                <a:rPr lang="zh-CN" altLang="en-US" dirty="0">
                  <a:solidFill>
                    <a:srgbClr val="002060"/>
                  </a:solidFill>
                  <a:latin typeface="微软雅黑" panose="020B0503020204020204" pitchFamily="34" charset="-122"/>
                  <a:ea typeface="微软雅黑" panose="020B0503020204020204" pitchFamily="34" charset="-122"/>
                </a:rPr>
                <a:t>后</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再进行映射</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边缘明显改善</a:t>
              </a:r>
            </a:p>
          </p:txBody>
        </p:sp>
        <p:cxnSp>
          <p:nvCxnSpPr>
            <p:cNvPr id="27" name="直接箭头连接符 26">
              <a:extLst>
                <a:ext uri="{FF2B5EF4-FFF2-40B4-BE49-F238E27FC236}">
                  <a16:creationId xmlns:a16="http://schemas.microsoft.com/office/drawing/2014/main" id="{5B263AC4-5883-5876-7FEE-8552D4A67E59}"/>
                </a:ext>
              </a:extLst>
            </p:cNvPr>
            <p:cNvCxnSpPr>
              <a:cxnSpLocks/>
            </p:cNvCxnSpPr>
            <p:nvPr/>
          </p:nvCxnSpPr>
          <p:spPr>
            <a:xfrm flipV="1">
              <a:off x="7091534" y="4216765"/>
              <a:ext cx="1144644" cy="484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768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8350D9F-18C3-9F9E-36BA-399649A623BC}"/>
              </a:ext>
            </a:extLst>
          </p:cNvPr>
          <p:cNvSpPr txBox="1"/>
          <p:nvPr/>
        </p:nvSpPr>
        <p:spPr>
          <a:xfrm>
            <a:off x="665065" y="943032"/>
            <a:ext cx="233910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模型训练结果</a:t>
            </a:r>
          </a:p>
        </p:txBody>
      </p:sp>
      <p:pic>
        <p:nvPicPr>
          <p:cNvPr id="7" name="图片 6" descr="图片包含 游戏机&#10;&#10;描述已自动生成">
            <a:extLst>
              <a:ext uri="{FF2B5EF4-FFF2-40B4-BE49-F238E27FC236}">
                <a16:creationId xmlns:a16="http://schemas.microsoft.com/office/drawing/2014/main" id="{C66A29D5-7A8F-5673-0E2B-6E697A195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6140" y="2309491"/>
            <a:ext cx="3647732" cy="3647732"/>
          </a:xfrm>
          <a:prstGeom prst="rect">
            <a:avLst/>
          </a:prstGeom>
        </p:spPr>
      </p:pic>
      <p:pic>
        <p:nvPicPr>
          <p:cNvPr id="9" name="图片 8" descr="黑暗里有星球&#10;&#10;中度可信度描述已自动生成">
            <a:extLst>
              <a:ext uri="{FF2B5EF4-FFF2-40B4-BE49-F238E27FC236}">
                <a16:creationId xmlns:a16="http://schemas.microsoft.com/office/drawing/2014/main" id="{C1535617-6084-8116-BDF7-CEAA96731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943" y="2309491"/>
            <a:ext cx="3647732" cy="3647732"/>
          </a:xfrm>
          <a:prstGeom prst="rect">
            <a:avLst/>
          </a:prstGeom>
        </p:spPr>
      </p:pic>
      <p:sp>
        <p:nvSpPr>
          <p:cNvPr id="10" name="文本框 9">
            <a:extLst>
              <a:ext uri="{FF2B5EF4-FFF2-40B4-BE49-F238E27FC236}">
                <a16:creationId xmlns:a16="http://schemas.microsoft.com/office/drawing/2014/main" id="{809124C8-9412-D49E-21CD-257B9AE6F416}"/>
              </a:ext>
            </a:extLst>
          </p:cNvPr>
          <p:cNvSpPr txBox="1"/>
          <p:nvPr/>
        </p:nvSpPr>
        <p:spPr>
          <a:xfrm>
            <a:off x="2520603" y="6172806"/>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4BC34BE-EE5D-32D4-83A5-B0AD277EFD3E}"/>
              </a:ext>
            </a:extLst>
          </p:cNvPr>
          <p:cNvSpPr txBox="1"/>
          <p:nvPr/>
        </p:nvSpPr>
        <p:spPr>
          <a:xfrm>
            <a:off x="8082800" y="6232012"/>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output</a:t>
            </a:r>
            <a:endParaRPr lang="zh-CN" altLang="en-US" sz="2000" dirty="0">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328570A1-79C6-3ADA-18AF-88933E5F62B2}"/>
              </a:ext>
            </a:extLst>
          </p:cNvPr>
          <p:cNvCxnSpPr/>
          <p:nvPr/>
        </p:nvCxnSpPr>
        <p:spPr>
          <a:xfrm>
            <a:off x="5463849" y="4080730"/>
            <a:ext cx="1331656" cy="0"/>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A4D06F42-0B78-3207-36E5-AAB6BB2EE936}"/>
              </a:ext>
            </a:extLst>
          </p:cNvPr>
          <p:cNvSpPr txBox="1"/>
          <p:nvPr/>
        </p:nvSpPr>
        <p:spPr>
          <a:xfrm>
            <a:off x="1106872" y="1515045"/>
            <a:ext cx="2419252"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RU-Net</a:t>
            </a:r>
            <a:r>
              <a:rPr lang="zh-CN" altLang="en-US" sz="2400" b="1" dirty="0">
                <a:solidFill>
                  <a:srgbClr val="002060"/>
                </a:solidFill>
                <a:latin typeface="微软雅黑" panose="020B0503020204020204" pitchFamily="34" charset="-122"/>
                <a:ea typeface="微软雅黑" panose="020B0503020204020204" pitchFamily="34" charset="-122"/>
              </a:rPr>
              <a:t>模型</a:t>
            </a:r>
          </a:p>
        </p:txBody>
      </p:sp>
    </p:spTree>
    <p:extLst>
      <p:ext uri="{BB962C8B-B14F-4D97-AF65-F5344CB8AC3E}">
        <p14:creationId xmlns:p14="http://schemas.microsoft.com/office/powerpoint/2010/main" val="99985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B8ABF7-65D0-413D-7BD8-7CC1B31AC741}"/>
              </a:ext>
            </a:extLst>
          </p:cNvPr>
          <p:cNvPicPr>
            <a:picLocks noChangeAspect="1"/>
          </p:cNvPicPr>
          <p:nvPr/>
        </p:nvPicPr>
        <p:blipFill>
          <a:blip r:embed="rId2"/>
          <a:stretch>
            <a:fillRect/>
          </a:stretch>
        </p:blipFill>
        <p:spPr>
          <a:xfrm>
            <a:off x="309463" y="3382951"/>
            <a:ext cx="5421006" cy="3049316"/>
          </a:xfrm>
          <a:prstGeom prst="rect">
            <a:avLst/>
          </a:prstGeom>
        </p:spPr>
      </p:pic>
      <p:pic>
        <p:nvPicPr>
          <p:cNvPr id="6" name="图片 5">
            <a:extLst>
              <a:ext uri="{FF2B5EF4-FFF2-40B4-BE49-F238E27FC236}">
                <a16:creationId xmlns:a16="http://schemas.microsoft.com/office/drawing/2014/main" id="{5DD77DA4-3977-333A-6D15-7F9F4FCFC3F8}"/>
              </a:ext>
            </a:extLst>
          </p:cNvPr>
          <p:cNvPicPr>
            <a:picLocks noChangeAspect="1"/>
          </p:cNvPicPr>
          <p:nvPr/>
        </p:nvPicPr>
        <p:blipFill>
          <a:blip r:embed="rId3"/>
          <a:stretch>
            <a:fillRect/>
          </a:stretch>
        </p:blipFill>
        <p:spPr>
          <a:xfrm>
            <a:off x="6355422" y="3382951"/>
            <a:ext cx="5421006" cy="3049316"/>
          </a:xfrm>
          <a:prstGeom prst="rect">
            <a:avLst/>
          </a:prstGeom>
        </p:spPr>
      </p:pic>
      <p:sp>
        <p:nvSpPr>
          <p:cNvPr id="3" name="文本框 2">
            <a:extLst>
              <a:ext uri="{FF2B5EF4-FFF2-40B4-BE49-F238E27FC236}">
                <a16:creationId xmlns:a16="http://schemas.microsoft.com/office/drawing/2014/main" id="{233505D5-AB2F-C1F7-113E-3A74616A53AF}"/>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结果优化</a:t>
            </a:r>
          </a:p>
        </p:txBody>
      </p:sp>
      <p:sp>
        <p:nvSpPr>
          <p:cNvPr id="5" name="文本框 4">
            <a:extLst>
              <a:ext uri="{FF2B5EF4-FFF2-40B4-BE49-F238E27FC236}">
                <a16:creationId xmlns:a16="http://schemas.microsoft.com/office/drawing/2014/main" id="{0C6D5A6F-3F0C-0AEA-705A-25B68CEF05B1}"/>
              </a:ext>
            </a:extLst>
          </p:cNvPr>
          <p:cNvSpPr txBox="1"/>
          <p:nvPr/>
        </p:nvSpPr>
        <p:spPr>
          <a:xfrm>
            <a:off x="1106872" y="1567673"/>
            <a:ext cx="5248550" cy="1400383"/>
          </a:xfrm>
          <a:prstGeom prst="rect">
            <a:avLst/>
          </a:prstGeom>
          <a:noFill/>
        </p:spPr>
        <p:txBody>
          <a:bodyPr wrap="square" rtlCol="0">
            <a:spAutoFit/>
          </a:bodyPr>
          <a:lstStyle/>
          <a:p>
            <a:pPr marL="457200" indent="-457200">
              <a:spcAft>
                <a:spcPts val="600"/>
              </a:spcAft>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对于拍摄不是很理想的部分，模型分割会存在瑕疵导致</a:t>
            </a:r>
            <a:r>
              <a:rPr lang="zh-CN" altLang="en-US" sz="2000" b="1" dirty="0">
                <a:solidFill>
                  <a:srgbClr val="002060"/>
                </a:solidFill>
                <a:latin typeface="微软雅黑" panose="020B0503020204020204" pitchFamily="34" charset="-122"/>
                <a:ea typeface="微软雅黑" panose="020B0503020204020204" pitchFamily="34" charset="-122"/>
              </a:rPr>
              <a:t>边缘不整齐</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457200" indent="-457200">
              <a:spcAft>
                <a:spcPts val="600"/>
              </a:spcAft>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由于血管壁的形状不会这么离谱，参考朱丰裕学长的图像预处理进行</a:t>
            </a:r>
            <a:r>
              <a:rPr lang="zh-CN" altLang="en-US" sz="2000" b="1" dirty="0">
                <a:solidFill>
                  <a:srgbClr val="FF0000"/>
                </a:solidFill>
                <a:latin typeface="微软雅黑" panose="020B0503020204020204" pitchFamily="34" charset="-122"/>
                <a:ea typeface="微软雅黑" panose="020B0503020204020204" pitchFamily="34" charset="-122"/>
              </a:rPr>
              <a:t>形态学运算</a:t>
            </a:r>
          </a:p>
        </p:txBody>
      </p:sp>
      <p:pic>
        <p:nvPicPr>
          <p:cNvPr id="8" name="图片 7">
            <a:extLst>
              <a:ext uri="{FF2B5EF4-FFF2-40B4-BE49-F238E27FC236}">
                <a16:creationId xmlns:a16="http://schemas.microsoft.com/office/drawing/2014/main" id="{99CBAA1C-2832-218C-3FD8-7657CBA284D1}"/>
              </a:ext>
            </a:extLst>
          </p:cNvPr>
          <p:cNvPicPr>
            <a:picLocks noChangeAspect="1"/>
          </p:cNvPicPr>
          <p:nvPr/>
        </p:nvPicPr>
        <p:blipFill>
          <a:blip r:embed="rId4"/>
          <a:stretch>
            <a:fillRect/>
          </a:stretch>
        </p:blipFill>
        <p:spPr>
          <a:xfrm>
            <a:off x="6755294" y="1204642"/>
            <a:ext cx="5204940" cy="1426899"/>
          </a:xfrm>
          <a:prstGeom prst="rect">
            <a:avLst/>
          </a:prstGeom>
        </p:spPr>
      </p:pic>
      <p:sp>
        <p:nvSpPr>
          <p:cNvPr id="9" name="文本框 8">
            <a:extLst>
              <a:ext uri="{FF2B5EF4-FFF2-40B4-BE49-F238E27FC236}">
                <a16:creationId xmlns:a16="http://schemas.microsoft.com/office/drawing/2014/main" id="{3FA71D79-96BE-4BC6-4F11-FEF0755A3FF4}"/>
              </a:ext>
            </a:extLst>
          </p:cNvPr>
          <p:cNvSpPr txBox="1"/>
          <p:nvPr/>
        </p:nvSpPr>
        <p:spPr>
          <a:xfrm>
            <a:off x="8457518" y="2706446"/>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朱丰裕学长论文</a:t>
            </a:r>
          </a:p>
        </p:txBody>
      </p:sp>
      <p:sp>
        <p:nvSpPr>
          <p:cNvPr id="10" name="矩形 9">
            <a:extLst>
              <a:ext uri="{FF2B5EF4-FFF2-40B4-BE49-F238E27FC236}">
                <a16:creationId xmlns:a16="http://schemas.microsoft.com/office/drawing/2014/main" id="{E76506E0-07DF-300F-C539-AD444B6655A4}"/>
              </a:ext>
            </a:extLst>
          </p:cNvPr>
          <p:cNvSpPr/>
          <p:nvPr/>
        </p:nvSpPr>
        <p:spPr>
          <a:xfrm>
            <a:off x="990051" y="3526031"/>
            <a:ext cx="1220417" cy="3049317"/>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1" name="文本框 10">
            <a:extLst>
              <a:ext uri="{FF2B5EF4-FFF2-40B4-BE49-F238E27FC236}">
                <a16:creationId xmlns:a16="http://schemas.microsoft.com/office/drawing/2014/main" id="{B60A046D-DB66-B341-3DD3-8522C4CA4C35}"/>
              </a:ext>
            </a:extLst>
          </p:cNvPr>
          <p:cNvSpPr txBox="1"/>
          <p:nvPr/>
        </p:nvSpPr>
        <p:spPr>
          <a:xfrm>
            <a:off x="994965" y="6134476"/>
            <a:ext cx="1210588"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原图像部分</a:t>
            </a:r>
          </a:p>
        </p:txBody>
      </p:sp>
      <p:sp>
        <p:nvSpPr>
          <p:cNvPr id="12" name="矩形 11">
            <a:extLst>
              <a:ext uri="{FF2B5EF4-FFF2-40B4-BE49-F238E27FC236}">
                <a16:creationId xmlns:a16="http://schemas.microsoft.com/office/drawing/2014/main" id="{A3D58308-81DE-BC5E-0F3E-E00C325150F1}"/>
              </a:ext>
            </a:extLst>
          </p:cNvPr>
          <p:cNvSpPr/>
          <p:nvPr/>
        </p:nvSpPr>
        <p:spPr>
          <a:xfrm>
            <a:off x="2431076" y="3526031"/>
            <a:ext cx="1285729" cy="3049316"/>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文本框 12">
            <a:extLst>
              <a:ext uri="{FF2B5EF4-FFF2-40B4-BE49-F238E27FC236}">
                <a16:creationId xmlns:a16="http://schemas.microsoft.com/office/drawing/2014/main" id="{3D5A1954-3616-C451-E710-CE0E045FF43E}"/>
              </a:ext>
            </a:extLst>
          </p:cNvPr>
          <p:cNvSpPr txBox="1"/>
          <p:nvPr/>
        </p:nvSpPr>
        <p:spPr>
          <a:xfrm>
            <a:off x="2589077" y="6134476"/>
            <a:ext cx="1005403" cy="338554"/>
          </a:xfrm>
          <a:prstGeom prst="rect">
            <a:avLst/>
          </a:prstGeom>
          <a:noFill/>
          <a:ln>
            <a:noFill/>
          </a:ln>
        </p:spPr>
        <p:txBody>
          <a:bodyPr wrap="non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先开后闭</a:t>
            </a:r>
          </a:p>
        </p:txBody>
      </p:sp>
      <p:sp>
        <p:nvSpPr>
          <p:cNvPr id="14" name="矩形 13">
            <a:extLst>
              <a:ext uri="{FF2B5EF4-FFF2-40B4-BE49-F238E27FC236}">
                <a16:creationId xmlns:a16="http://schemas.microsoft.com/office/drawing/2014/main" id="{1FB0E3F9-A9C6-5F40-5416-65AD5820B63E}"/>
              </a:ext>
            </a:extLst>
          </p:cNvPr>
          <p:cNvSpPr/>
          <p:nvPr/>
        </p:nvSpPr>
        <p:spPr>
          <a:xfrm>
            <a:off x="3906924" y="3526031"/>
            <a:ext cx="1285729" cy="3049316"/>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5" name="文本框 14">
            <a:extLst>
              <a:ext uri="{FF2B5EF4-FFF2-40B4-BE49-F238E27FC236}">
                <a16:creationId xmlns:a16="http://schemas.microsoft.com/office/drawing/2014/main" id="{B371A2F6-2BD1-C967-F317-B76B0B5BFE25}"/>
              </a:ext>
            </a:extLst>
          </p:cNvPr>
          <p:cNvSpPr txBox="1"/>
          <p:nvPr/>
        </p:nvSpPr>
        <p:spPr>
          <a:xfrm>
            <a:off x="4071503" y="6134476"/>
            <a:ext cx="1005403"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先闭后开</a:t>
            </a:r>
          </a:p>
        </p:txBody>
      </p:sp>
      <p:sp>
        <p:nvSpPr>
          <p:cNvPr id="16" name="矩形 15">
            <a:extLst>
              <a:ext uri="{FF2B5EF4-FFF2-40B4-BE49-F238E27FC236}">
                <a16:creationId xmlns:a16="http://schemas.microsoft.com/office/drawing/2014/main" id="{85F1BBE5-9FC4-7E87-C843-536831D07081}"/>
              </a:ext>
            </a:extLst>
          </p:cNvPr>
          <p:cNvSpPr/>
          <p:nvPr/>
        </p:nvSpPr>
        <p:spPr>
          <a:xfrm>
            <a:off x="6953303" y="3526030"/>
            <a:ext cx="1402105" cy="3049317"/>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7" name="文本框 16">
            <a:extLst>
              <a:ext uri="{FF2B5EF4-FFF2-40B4-BE49-F238E27FC236}">
                <a16:creationId xmlns:a16="http://schemas.microsoft.com/office/drawing/2014/main" id="{CBB7B9D0-0FE0-A40D-C0FF-C90B188C4028}"/>
              </a:ext>
            </a:extLst>
          </p:cNvPr>
          <p:cNvSpPr txBox="1"/>
          <p:nvPr/>
        </p:nvSpPr>
        <p:spPr>
          <a:xfrm>
            <a:off x="7050256" y="6134475"/>
            <a:ext cx="1210588"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原图像部分</a:t>
            </a:r>
          </a:p>
        </p:txBody>
      </p:sp>
      <p:sp>
        <p:nvSpPr>
          <p:cNvPr id="18" name="矩形 17">
            <a:extLst>
              <a:ext uri="{FF2B5EF4-FFF2-40B4-BE49-F238E27FC236}">
                <a16:creationId xmlns:a16="http://schemas.microsoft.com/office/drawing/2014/main" id="{502C764C-45E6-57FC-E42F-320537FFE4BD}"/>
              </a:ext>
            </a:extLst>
          </p:cNvPr>
          <p:cNvSpPr/>
          <p:nvPr/>
        </p:nvSpPr>
        <p:spPr>
          <a:xfrm>
            <a:off x="8437784" y="3526030"/>
            <a:ext cx="1402105" cy="3049316"/>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文本框 18">
            <a:extLst>
              <a:ext uri="{FF2B5EF4-FFF2-40B4-BE49-F238E27FC236}">
                <a16:creationId xmlns:a16="http://schemas.microsoft.com/office/drawing/2014/main" id="{2F47DE96-E42D-CE36-919A-B1C794E212A3}"/>
              </a:ext>
            </a:extLst>
          </p:cNvPr>
          <p:cNvSpPr txBox="1"/>
          <p:nvPr/>
        </p:nvSpPr>
        <p:spPr>
          <a:xfrm>
            <a:off x="8644368" y="6134475"/>
            <a:ext cx="1005403" cy="338554"/>
          </a:xfrm>
          <a:prstGeom prst="rect">
            <a:avLst/>
          </a:prstGeom>
          <a:noFill/>
          <a:ln>
            <a:noFill/>
          </a:ln>
        </p:spPr>
        <p:txBody>
          <a:bodyPr wrap="non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先开后闭</a:t>
            </a:r>
          </a:p>
        </p:txBody>
      </p:sp>
      <p:sp>
        <p:nvSpPr>
          <p:cNvPr id="20" name="矩形 19">
            <a:extLst>
              <a:ext uri="{FF2B5EF4-FFF2-40B4-BE49-F238E27FC236}">
                <a16:creationId xmlns:a16="http://schemas.microsoft.com/office/drawing/2014/main" id="{B808D72A-45F6-D554-ABDB-E65117A012AE}"/>
              </a:ext>
            </a:extLst>
          </p:cNvPr>
          <p:cNvSpPr/>
          <p:nvPr/>
        </p:nvSpPr>
        <p:spPr>
          <a:xfrm>
            <a:off x="9975371" y="3526030"/>
            <a:ext cx="1285729" cy="3049316"/>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1" name="文本框 20">
            <a:extLst>
              <a:ext uri="{FF2B5EF4-FFF2-40B4-BE49-F238E27FC236}">
                <a16:creationId xmlns:a16="http://schemas.microsoft.com/office/drawing/2014/main" id="{8474A344-9B1B-1320-A54E-D46CC4007750}"/>
              </a:ext>
            </a:extLst>
          </p:cNvPr>
          <p:cNvSpPr txBox="1"/>
          <p:nvPr/>
        </p:nvSpPr>
        <p:spPr>
          <a:xfrm>
            <a:off x="10126794" y="6134475"/>
            <a:ext cx="1005403"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先闭后开</a:t>
            </a:r>
          </a:p>
        </p:txBody>
      </p:sp>
      <p:sp>
        <p:nvSpPr>
          <p:cNvPr id="22" name="文本框 21">
            <a:extLst>
              <a:ext uri="{FF2B5EF4-FFF2-40B4-BE49-F238E27FC236}">
                <a16:creationId xmlns:a16="http://schemas.microsoft.com/office/drawing/2014/main" id="{7A79227E-218A-AF5D-0D40-5BC1C000BFCD}"/>
              </a:ext>
            </a:extLst>
          </p:cNvPr>
          <p:cNvSpPr txBox="1"/>
          <p:nvPr/>
        </p:nvSpPr>
        <p:spPr>
          <a:xfrm>
            <a:off x="5335674" y="4021869"/>
            <a:ext cx="1402105" cy="2031325"/>
          </a:xfrm>
          <a:prstGeom prst="rect">
            <a:avLst/>
          </a:prstGeom>
          <a:noFill/>
          <a:ln>
            <a:solidFill>
              <a:srgbClr val="002060"/>
            </a:solidFill>
          </a:ln>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经测试，使用先形态学闭运算后形态学开运算处理的图像更接近原始血管壁</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934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5A30CDB-0397-DA2F-D4F2-E91100525D87}"/>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5" name="文本框 4">
            <a:extLst>
              <a:ext uri="{FF2B5EF4-FFF2-40B4-BE49-F238E27FC236}">
                <a16:creationId xmlns:a16="http://schemas.microsoft.com/office/drawing/2014/main" id="{FAFBDA06-5A26-B85D-E189-D03D84AA1AC6}"/>
              </a:ext>
            </a:extLst>
          </p:cNvPr>
          <p:cNvSpPr txBox="1"/>
          <p:nvPr/>
        </p:nvSpPr>
        <p:spPr>
          <a:xfrm>
            <a:off x="164739" y="2300173"/>
            <a:ext cx="1144367" cy="707886"/>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Img2</a:t>
            </a:r>
          </a:p>
          <a:p>
            <a:pPr algn="ctr"/>
            <a:r>
              <a:rPr lang="en-US" altLang="zh-CN" sz="2000" dirty="0">
                <a:latin typeface="微软雅黑" panose="020B0503020204020204" pitchFamily="34" charset="-122"/>
                <a:ea typeface="微软雅黑" panose="020B0503020204020204" pitchFamily="34" charset="-122"/>
              </a:rPr>
              <a:t>.000000</a:t>
            </a:r>
            <a:endParaRPr lang="zh-CN" altLang="en-US"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E6C0D47-252F-A048-D634-C2834BF6A62B}"/>
              </a:ext>
            </a:extLst>
          </p:cNvPr>
          <p:cNvSpPr txBox="1"/>
          <p:nvPr/>
        </p:nvSpPr>
        <p:spPr>
          <a:xfrm>
            <a:off x="1841957" y="3841575"/>
            <a:ext cx="112082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OCT</a:t>
            </a:r>
            <a:r>
              <a:rPr lang="zh-CN" altLang="en-US" dirty="0">
                <a:latin typeface="微软雅黑" panose="020B0503020204020204" pitchFamily="34" charset="-122"/>
                <a:ea typeface="微软雅黑" panose="020B0503020204020204" pitchFamily="34" charset="-122"/>
              </a:rPr>
              <a:t>图像</a:t>
            </a:r>
          </a:p>
        </p:txBody>
      </p:sp>
      <p:sp>
        <p:nvSpPr>
          <p:cNvPr id="13" name="文本框 12">
            <a:extLst>
              <a:ext uri="{FF2B5EF4-FFF2-40B4-BE49-F238E27FC236}">
                <a16:creationId xmlns:a16="http://schemas.microsoft.com/office/drawing/2014/main" id="{930FA144-3A16-B9E5-57E6-026614CFEB1D}"/>
              </a:ext>
            </a:extLst>
          </p:cNvPr>
          <p:cNvSpPr txBox="1"/>
          <p:nvPr/>
        </p:nvSpPr>
        <p:spPr>
          <a:xfrm>
            <a:off x="3668191" y="3725011"/>
            <a:ext cx="249299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管连通区域唯一性方法</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（朱丰裕学长）</a:t>
            </a:r>
          </a:p>
        </p:txBody>
      </p:sp>
      <p:sp>
        <p:nvSpPr>
          <p:cNvPr id="14" name="文本框 13">
            <a:extLst>
              <a:ext uri="{FF2B5EF4-FFF2-40B4-BE49-F238E27FC236}">
                <a16:creationId xmlns:a16="http://schemas.microsoft.com/office/drawing/2014/main" id="{587FE7A1-E335-6283-BA81-56FA0819DF94}"/>
              </a:ext>
            </a:extLst>
          </p:cNvPr>
          <p:cNvSpPr txBox="1"/>
          <p:nvPr/>
        </p:nvSpPr>
        <p:spPr>
          <a:xfrm>
            <a:off x="6455034" y="3703076"/>
            <a:ext cx="1800493" cy="646331"/>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U-Net</a:t>
            </a:r>
          </a:p>
          <a:p>
            <a:pPr algn="ctr"/>
            <a:r>
              <a:rPr lang="zh-CN" altLang="en-US" dirty="0">
                <a:latin typeface="微软雅黑" panose="020B0503020204020204" pitchFamily="34" charset="-122"/>
                <a:ea typeface="微软雅黑" panose="020B0503020204020204" pitchFamily="34" charset="-122"/>
              </a:rPr>
              <a:t>（杨清锐学长）</a:t>
            </a:r>
          </a:p>
        </p:txBody>
      </p:sp>
      <p:sp>
        <p:nvSpPr>
          <p:cNvPr id="15" name="文本框 14">
            <a:extLst>
              <a:ext uri="{FF2B5EF4-FFF2-40B4-BE49-F238E27FC236}">
                <a16:creationId xmlns:a16="http://schemas.microsoft.com/office/drawing/2014/main" id="{BEB006C1-C3AF-EB9F-7D57-952876F6ADCF}"/>
              </a:ext>
            </a:extLst>
          </p:cNvPr>
          <p:cNvSpPr txBox="1"/>
          <p:nvPr/>
        </p:nvSpPr>
        <p:spPr>
          <a:xfrm>
            <a:off x="9242047" y="384758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当前模型</a:t>
            </a:r>
          </a:p>
        </p:txBody>
      </p:sp>
      <p:sp>
        <p:nvSpPr>
          <p:cNvPr id="24" name="文本框 23">
            <a:extLst>
              <a:ext uri="{FF2B5EF4-FFF2-40B4-BE49-F238E27FC236}">
                <a16:creationId xmlns:a16="http://schemas.microsoft.com/office/drawing/2014/main" id="{39CA7EEA-4FDC-8CE5-F8D9-46988CC24DBF}"/>
              </a:ext>
            </a:extLst>
          </p:cNvPr>
          <p:cNvSpPr txBox="1"/>
          <p:nvPr/>
        </p:nvSpPr>
        <p:spPr>
          <a:xfrm>
            <a:off x="164739" y="5080903"/>
            <a:ext cx="1144367" cy="1015663"/>
          </a:xfrm>
          <a:prstGeom prst="rect">
            <a:avLst/>
          </a:prstGeom>
          <a:noFill/>
        </p:spPr>
        <p:txBody>
          <a:bodyPr wrap="square" rtlCol="0">
            <a:spAutoFit/>
          </a:bodyPr>
          <a:lstStyle/>
          <a:p>
            <a:pPr algn="ctr"/>
            <a:r>
              <a:rPr lang="en-US" altLang="zh-CN" sz="2000" dirty="0" err="1">
                <a:latin typeface="微软雅黑" panose="020B0503020204020204" pitchFamily="34" charset="-122"/>
                <a:ea typeface="微软雅黑" panose="020B0503020204020204" pitchFamily="34" charset="-122"/>
              </a:rPr>
              <a:t>Img</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latin typeface="微软雅黑" panose="020B0503020204020204" pitchFamily="34" charset="-122"/>
                <a:ea typeface="微软雅黑" panose="020B0503020204020204" pitchFamily="34" charset="-122"/>
              </a:rPr>
              <a:t>582039</a:t>
            </a:r>
          </a:p>
          <a:p>
            <a:pPr algn="ctr"/>
            <a:r>
              <a:rPr lang="en-US" altLang="zh-CN" sz="2000" dirty="0">
                <a:latin typeface="微软雅黑" panose="020B0503020204020204" pitchFamily="34" charset="-122"/>
                <a:ea typeface="微软雅黑" panose="020B0503020204020204" pitchFamily="34" charset="-122"/>
              </a:rPr>
              <a:t>.000218</a:t>
            </a:r>
            <a:endParaRPr lang="zh-CN" altLang="en-US" sz="2000" dirty="0">
              <a:latin typeface="微软雅黑" panose="020B0503020204020204" pitchFamily="34" charset="-122"/>
              <a:ea typeface="微软雅黑" panose="020B0503020204020204" pitchFamily="34" charset="-122"/>
            </a:endParaRPr>
          </a:p>
        </p:txBody>
      </p:sp>
      <p:pic>
        <p:nvPicPr>
          <p:cNvPr id="28" name="图片 27" descr="卡通人物&#10;&#10;中度可信度描述已自动生成">
            <a:extLst>
              <a:ext uri="{FF2B5EF4-FFF2-40B4-BE49-F238E27FC236}">
                <a16:creationId xmlns:a16="http://schemas.microsoft.com/office/drawing/2014/main" id="{BF7200A0-9FDC-B425-A401-8BE19EF21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078" y="4522630"/>
            <a:ext cx="1841174" cy="1841174"/>
          </a:xfrm>
          <a:prstGeom prst="rect">
            <a:avLst/>
          </a:prstGeom>
        </p:spPr>
      </p:pic>
      <p:pic>
        <p:nvPicPr>
          <p:cNvPr id="30" name="图片 29" descr="黑暗里有星球&#10;&#10;描述已自动生成">
            <a:extLst>
              <a:ext uri="{FF2B5EF4-FFF2-40B4-BE49-F238E27FC236}">
                <a16:creationId xmlns:a16="http://schemas.microsoft.com/office/drawing/2014/main" id="{FE0C96F3-1F02-1A77-33B8-0B7447417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080" y="4496630"/>
            <a:ext cx="1839216" cy="1839216"/>
          </a:xfrm>
          <a:prstGeom prst="rect">
            <a:avLst/>
          </a:prstGeom>
        </p:spPr>
      </p:pic>
      <p:pic>
        <p:nvPicPr>
          <p:cNvPr id="32" name="图片 31" descr="图片包含 游戏机&#10;&#10;描述已自动生成">
            <a:extLst>
              <a:ext uri="{FF2B5EF4-FFF2-40B4-BE49-F238E27FC236}">
                <a16:creationId xmlns:a16="http://schemas.microsoft.com/office/drawing/2014/main" id="{762DC0EE-34DE-71F9-BD39-00B40689F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672" y="4496630"/>
            <a:ext cx="1813216" cy="1813216"/>
          </a:xfrm>
          <a:prstGeom prst="rect">
            <a:avLst/>
          </a:prstGeom>
        </p:spPr>
      </p:pic>
      <p:pic>
        <p:nvPicPr>
          <p:cNvPr id="34" name="图片 33" descr="图片包含 游戏机, 轮廓&#10;&#10;描述已自动生成">
            <a:extLst>
              <a:ext uri="{FF2B5EF4-FFF2-40B4-BE49-F238E27FC236}">
                <a16:creationId xmlns:a16="http://schemas.microsoft.com/office/drawing/2014/main" id="{07C35B35-2B07-89D4-FAED-3EEC72137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6266" y="4522630"/>
            <a:ext cx="1813216" cy="1813216"/>
          </a:xfrm>
          <a:prstGeom prst="rect">
            <a:avLst/>
          </a:prstGeom>
        </p:spPr>
      </p:pic>
      <p:cxnSp>
        <p:nvCxnSpPr>
          <p:cNvPr id="36" name="直接箭头连接符 35">
            <a:extLst>
              <a:ext uri="{FF2B5EF4-FFF2-40B4-BE49-F238E27FC236}">
                <a16:creationId xmlns:a16="http://schemas.microsoft.com/office/drawing/2014/main" id="{55E98B01-964F-88A1-03A3-3574BD4B9B71}"/>
              </a:ext>
            </a:extLst>
          </p:cNvPr>
          <p:cNvCxnSpPr>
            <a:cxnSpLocks/>
          </p:cNvCxnSpPr>
          <p:nvPr/>
        </p:nvCxnSpPr>
        <p:spPr>
          <a:xfrm flipH="1" flipV="1">
            <a:off x="2341917" y="5940311"/>
            <a:ext cx="968614" cy="4933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6AEE8D97-E75B-FEE0-0F97-269A8FBC14DB}"/>
              </a:ext>
            </a:extLst>
          </p:cNvPr>
          <p:cNvSpPr txBox="1"/>
          <p:nvPr/>
        </p:nvSpPr>
        <p:spPr>
          <a:xfrm>
            <a:off x="3265929" y="6433692"/>
            <a:ext cx="1107996"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血管分支</a:t>
            </a:r>
          </a:p>
        </p:txBody>
      </p:sp>
      <p:pic>
        <p:nvPicPr>
          <p:cNvPr id="41" name="图片 40" descr="黑暗里有星球&#10;&#10;中度可信度描述已自动生成">
            <a:extLst>
              <a:ext uri="{FF2B5EF4-FFF2-40B4-BE49-F238E27FC236}">
                <a16:creationId xmlns:a16="http://schemas.microsoft.com/office/drawing/2014/main" id="{37897FB8-AAB2-CCC1-DDEF-9D9A6C92E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7080" y="1730401"/>
            <a:ext cx="1820857" cy="1820857"/>
          </a:xfrm>
          <a:prstGeom prst="rect">
            <a:avLst/>
          </a:prstGeom>
        </p:spPr>
      </p:pic>
      <p:pic>
        <p:nvPicPr>
          <p:cNvPr id="43" name="图片 42" descr="图片包含 游戏机&#10;&#10;描述已自动生成">
            <a:extLst>
              <a:ext uri="{FF2B5EF4-FFF2-40B4-BE49-F238E27FC236}">
                <a16:creationId xmlns:a16="http://schemas.microsoft.com/office/drawing/2014/main" id="{A9B8FCA7-1B52-DA80-56AA-84C3A3976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9315" y="1730401"/>
            <a:ext cx="1839216" cy="1839216"/>
          </a:xfrm>
          <a:prstGeom prst="rect">
            <a:avLst/>
          </a:prstGeom>
        </p:spPr>
      </p:pic>
      <p:pic>
        <p:nvPicPr>
          <p:cNvPr id="45" name="图片 44" descr="图片包含 游戏机, 钟表&#10;&#10;描述已自动生成">
            <a:extLst>
              <a:ext uri="{FF2B5EF4-FFF2-40B4-BE49-F238E27FC236}">
                <a16:creationId xmlns:a16="http://schemas.microsoft.com/office/drawing/2014/main" id="{C531EC3F-1DC7-796D-B087-AA547AF875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5034" y="1730401"/>
            <a:ext cx="1839216" cy="1839216"/>
          </a:xfrm>
          <a:prstGeom prst="rect">
            <a:avLst/>
          </a:prstGeom>
        </p:spPr>
      </p:pic>
      <p:pic>
        <p:nvPicPr>
          <p:cNvPr id="47" name="图片 46" descr="图片包含 游戏机&#10;&#10;描述已自动生成">
            <a:extLst>
              <a:ext uri="{FF2B5EF4-FFF2-40B4-BE49-F238E27FC236}">
                <a16:creationId xmlns:a16="http://schemas.microsoft.com/office/drawing/2014/main" id="{FA2705A4-1FEF-59C4-0387-FE681D3089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6437" y="1730401"/>
            <a:ext cx="1839216" cy="1839216"/>
          </a:xfrm>
          <a:prstGeom prst="rect">
            <a:avLst/>
          </a:prstGeom>
        </p:spPr>
      </p:pic>
    </p:spTree>
    <p:extLst>
      <p:ext uri="{BB962C8B-B14F-4D97-AF65-F5344CB8AC3E}">
        <p14:creationId xmlns:p14="http://schemas.microsoft.com/office/powerpoint/2010/main" val="366466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D39D11A-77E0-5081-C738-54C0D1521422}"/>
              </a:ext>
            </a:extLst>
          </p:cNvPr>
          <p:cNvPicPr>
            <a:picLocks noChangeAspect="1"/>
          </p:cNvPicPr>
          <p:nvPr/>
        </p:nvPicPr>
        <p:blipFill>
          <a:blip r:embed="rId2"/>
          <a:stretch>
            <a:fillRect/>
          </a:stretch>
        </p:blipFill>
        <p:spPr>
          <a:xfrm>
            <a:off x="684157" y="893361"/>
            <a:ext cx="5973202" cy="2131300"/>
          </a:xfrm>
          <a:prstGeom prst="rect">
            <a:avLst/>
          </a:prstGeom>
        </p:spPr>
      </p:pic>
      <p:pic>
        <p:nvPicPr>
          <p:cNvPr id="8" name="图片 7">
            <a:extLst>
              <a:ext uri="{FF2B5EF4-FFF2-40B4-BE49-F238E27FC236}">
                <a16:creationId xmlns:a16="http://schemas.microsoft.com/office/drawing/2014/main" id="{ECE8C27F-DD06-9719-1060-5AEFE49CA2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6836" y="3469592"/>
            <a:ext cx="4121090" cy="3244196"/>
          </a:xfrm>
          <a:prstGeom prst="rect">
            <a:avLst/>
          </a:prstGeom>
        </p:spPr>
      </p:pic>
      <p:sp>
        <p:nvSpPr>
          <p:cNvPr id="9" name="文本框 8">
            <a:extLst>
              <a:ext uri="{FF2B5EF4-FFF2-40B4-BE49-F238E27FC236}">
                <a16:creationId xmlns:a16="http://schemas.microsoft.com/office/drawing/2014/main" id="{E499BF1C-EE73-23DF-AA82-F4786A27645B}"/>
              </a:ext>
            </a:extLst>
          </p:cNvPr>
          <p:cNvSpPr txBox="1"/>
          <p:nvPr/>
        </p:nvSpPr>
        <p:spPr>
          <a:xfrm>
            <a:off x="7165690" y="1621145"/>
            <a:ext cx="4013141" cy="830997"/>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原始模型对于比较清晰、拍摄较好的</a:t>
            </a:r>
            <a:r>
              <a:rPr lang="en-US" altLang="zh-CN" sz="2400" b="1" dirty="0">
                <a:solidFill>
                  <a:srgbClr val="002060"/>
                </a:solidFill>
                <a:latin typeface="微软雅黑" panose="020B0503020204020204" pitchFamily="34" charset="-122"/>
                <a:ea typeface="微软雅黑" panose="020B0503020204020204" pitchFamily="34" charset="-122"/>
              </a:rPr>
              <a:t>OCT</a:t>
            </a:r>
            <a:r>
              <a:rPr lang="zh-CN" altLang="en-US" sz="2400" b="1" dirty="0">
                <a:solidFill>
                  <a:srgbClr val="002060"/>
                </a:solidFill>
                <a:latin typeface="微软雅黑" panose="020B0503020204020204" pitchFamily="34" charset="-122"/>
                <a:ea typeface="微软雅黑" panose="020B0503020204020204" pitchFamily="34" charset="-122"/>
              </a:rPr>
              <a:t>图像效果较好</a:t>
            </a:r>
          </a:p>
        </p:txBody>
      </p:sp>
      <p:sp>
        <p:nvSpPr>
          <p:cNvPr id="10" name="椭圆 9">
            <a:extLst>
              <a:ext uri="{FF2B5EF4-FFF2-40B4-BE49-F238E27FC236}">
                <a16:creationId xmlns:a16="http://schemas.microsoft.com/office/drawing/2014/main" id="{8419FCA3-1D84-8632-DC4A-192E43593632}"/>
              </a:ext>
            </a:extLst>
          </p:cNvPr>
          <p:cNvSpPr/>
          <p:nvPr/>
        </p:nvSpPr>
        <p:spPr>
          <a:xfrm>
            <a:off x="4098354" y="4072040"/>
            <a:ext cx="631528" cy="53285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5E424A0-D3C1-9671-A861-D0A5751E2580}"/>
              </a:ext>
            </a:extLst>
          </p:cNvPr>
          <p:cNvCxnSpPr/>
          <p:nvPr/>
        </p:nvCxnSpPr>
        <p:spPr>
          <a:xfrm flipV="1">
            <a:off x="4848294" y="4190452"/>
            <a:ext cx="2317396" cy="148014"/>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371BA0D4-C4E2-7BB9-7B08-ED515C444C6A}"/>
              </a:ext>
            </a:extLst>
          </p:cNvPr>
          <p:cNvSpPr txBox="1"/>
          <p:nvPr/>
        </p:nvSpPr>
        <p:spPr>
          <a:xfrm>
            <a:off x="7238053" y="3773895"/>
            <a:ext cx="4013141" cy="830997"/>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对于血管划分只有</a:t>
            </a:r>
            <a:r>
              <a:rPr lang="en-US" altLang="zh-CN" sz="2400" b="1" dirty="0">
                <a:solidFill>
                  <a:srgbClr val="002060"/>
                </a:solidFill>
                <a:latin typeface="微软雅黑" panose="020B0503020204020204" pitchFamily="34" charset="-122"/>
                <a:ea typeface="微软雅黑" panose="020B0503020204020204" pitchFamily="34" charset="-122"/>
              </a:rPr>
              <a:t>82%</a:t>
            </a:r>
            <a:r>
              <a:rPr lang="zh-CN" altLang="en-US" sz="2400" b="1" dirty="0">
                <a:solidFill>
                  <a:srgbClr val="002060"/>
                </a:solidFill>
                <a:latin typeface="微软雅黑" panose="020B0503020204020204" pitchFamily="34" charset="-122"/>
                <a:ea typeface="微软雅黑" panose="020B0503020204020204" pitchFamily="34" charset="-122"/>
              </a:rPr>
              <a:t>的准确率</a:t>
            </a:r>
          </a:p>
        </p:txBody>
      </p:sp>
      <p:sp>
        <p:nvSpPr>
          <p:cNvPr id="14" name="文本框 13">
            <a:extLst>
              <a:ext uri="{FF2B5EF4-FFF2-40B4-BE49-F238E27FC236}">
                <a16:creationId xmlns:a16="http://schemas.microsoft.com/office/drawing/2014/main" id="{9B71DF80-5926-A14A-5036-344093A53973}"/>
              </a:ext>
            </a:extLst>
          </p:cNvPr>
          <p:cNvSpPr txBox="1"/>
          <p:nvPr/>
        </p:nvSpPr>
        <p:spPr>
          <a:xfrm>
            <a:off x="6834076" y="5131596"/>
            <a:ext cx="4417118" cy="1200329"/>
          </a:xfrm>
          <a:prstGeom prst="rect">
            <a:avLst/>
          </a:prstGeom>
          <a:noFill/>
        </p:spPr>
        <p:txBody>
          <a:bodyPr wrap="square"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90%</a:t>
            </a:r>
            <a:r>
              <a:rPr lang="zh-CN" altLang="en-US" sz="2400" b="1" dirty="0">
                <a:solidFill>
                  <a:srgbClr val="002060"/>
                </a:solidFill>
                <a:latin typeface="微软雅黑" panose="020B0503020204020204" pitchFamily="34" charset="-122"/>
                <a:ea typeface="微软雅黑" panose="020B0503020204020204" pitchFamily="34" charset="-122"/>
              </a:rPr>
              <a:t>只表示平均水平</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002060"/>
                </a:solidFill>
                <a:latin typeface="微软雅黑" panose="020B0503020204020204" pitchFamily="34" charset="-122"/>
                <a:ea typeface="微软雅黑" panose="020B0503020204020204" pitchFamily="34" charset="-122"/>
              </a:rPr>
              <a:t>实际对于拍摄稍差的图片模型就开始出现问题</a:t>
            </a:r>
          </a:p>
        </p:txBody>
      </p:sp>
    </p:spTree>
    <p:extLst>
      <p:ext uri="{BB962C8B-B14F-4D97-AF65-F5344CB8AC3E}">
        <p14:creationId xmlns:p14="http://schemas.microsoft.com/office/powerpoint/2010/main" val="2549585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B83BD-8C7E-4247-5AB8-3209BC03D8B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21CD458-57AC-7B30-3432-C6CD775F68DD}"/>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pic>
        <p:nvPicPr>
          <p:cNvPr id="4" name="图片 3" descr="黑暗里有星球&#10;&#10;中度可信度描述已自动生成">
            <a:extLst>
              <a:ext uri="{FF2B5EF4-FFF2-40B4-BE49-F238E27FC236}">
                <a16:creationId xmlns:a16="http://schemas.microsoft.com/office/drawing/2014/main" id="{B4B6FA0A-97CF-42AE-54F8-619B33B57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4" y="1734508"/>
            <a:ext cx="1839216" cy="1839216"/>
          </a:xfrm>
          <a:prstGeom prst="rect">
            <a:avLst/>
          </a:prstGeom>
        </p:spPr>
      </p:pic>
      <p:sp>
        <p:nvSpPr>
          <p:cNvPr id="5" name="文本框 4">
            <a:extLst>
              <a:ext uri="{FF2B5EF4-FFF2-40B4-BE49-F238E27FC236}">
                <a16:creationId xmlns:a16="http://schemas.microsoft.com/office/drawing/2014/main" id="{940D14BB-20C0-1B94-1B34-D1351EBE7B62}"/>
              </a:ext>
            </a:extLst>
          </p:cNvPr>
          <p:cNvSpPr txBox="1"/>
          <p:nvPr/>
        </p:nvSpPr>
        <p:spPr>
          <a:xfrm>
            <a:off x="164739" y="2300173"/>
            <a:ext cx="1144367" cy="707886"/>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Img2</a:t>
            </a:r>
          </a:p>
          <a:p>
            <a:pPr algn="ctr"/>
            <a:r>
              <a:rPr lang="en-US" altLang="zh-CN" sz="2000" dirty="0">
                <a:latin typeface="微软雅黑" panose="020B0503020204020204" pitchFamily="34" charset="-122"/>
                <a:ea typeface="微软雅黑" panose="020B0503020204020204" pitchFamily="34" charset="-122"/>
              </a:rPr>
              <a:t>.000263</a:t>
            </a:r>
            <a:endParaRPr lang="zh-CN" altLang="en-US" sz="2000" dirty="0">
              <a:latin typeface="微软雅黑" panose="020B0503020204020204" pitchFamily="34" charset="-122"/>
              <a:ea typeface="微软雅黑" panose="020B0503020204020204" pitchFamily="34" charset="-122"/>
            </a:endParaRPr>
          </a:p>
        </p:txBody>
      </p:sp>
      <p:pic>
        <p:nvPicPr>
          <p:cNvPr id="7" name="图片 6" descr="图标&#10;&#10;中度可信度描述已自动生成">
            <a:extLst>
              <a:ext uri="{FF2B5EF4-FFF2-40B4-BE49-F238E27FC236}">
                <a16:creationId xmlns:a16="http://schemas.microsoft.com/office/drawing/2014/main" id="{84A5DFDD-8A1F-6A87-1D1F-DA5C8B554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078" y="1734508"/>
            <a:ext cx="1839216" cy="1839216"/>
          </a:xfrm>
          <a:prstGeom prst="rect">
            <a:avLst/>
          </a:prstGeom>
        </p:spPr>
      </p:pic>
      <p:pic>
        <p:nvPicPr>
          <p:cNvPr id="9" name="图片 8" descr="图片包含 游戏机&#10;&#10;描述已自动生成">
            <a:extLst>
              <a:ext uri="{FF2B5EF4-FFF2-40B4-BE49-F238E27FC236}">
                <a16:creationId xmlns:a16="http://schemas.microsoft.com/office/drawing/2014/main" id="{26EADBD6-DCE7-6D5C-5214-0694E3C92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672" y="1734508"/>
            <a:ext cx="1839216" cy="1839216"/>
          </a:xfrm>
          <a:prstGeom prst="rect">
            <a:avLst/>
          </a:prstGeom>
        </p:spPr>
      </p:pic>
      <p:pic>
        <p:nvPicPr>
          <p:cNvPr id="11" name="图片 10" descr="图片包含 游戏机&#10;&#10;描述已自动生成">
            <a:extLst>
              <a:ext uri="{FF2B5EF4-FFF2-40B4-BE49-F238E27FC236}">
                <a16:creationId xmlns:a16="http://schemas.microsoft.com/office/drawing/2014/main" id="{1D43332A-E10F-1078-E9E7-B5601AD4BC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266" y="1734508"/>
            <a:ext cx="1839216" cy="1839216"/>
          </a:xfrm>
          <a:prstGeom prst="rect">
            <a:avLst/>
          </a:prstGeom>
        </p:spPr>
      </p:pic>
      <p:sp>
        <p:nvSpPr>
          <p:cNvPr id="12" name="文本框 11">
            <a:extLst>
              <a:ext uri="{FF2B5EF4-FFF2-40B4-BE49-F238E27FC236}">
                <a16:creationId xmlns:a16="http://schemas.microsoft.com/office/drawing/2014/main" id="{AA23C05E-88B3-8C92-9D68-ED76CA239EF9}"/>
              </a:ext>
            </a:extLst>
          </p:cNvPr>
          <p:cNvSpPr txBox="1"/>
          <p:nvPr/>
        </p:nvSpPr>
        <p:spPr>
          <a:xfrm>
            <a:off x="1841957" y="3841575"/>
            <a:ext cx="112082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OCT</a:t>
            </a:r>
            <a:r>
              <a:rPr lang="zh-CN" altLang="en-US" dirty="0">
                <a:latin typeface="微软雅黑" panose="020B0503020204020204" pitchFamily="34" charset="-122"/>
                <a:ea typeface="微软雅黑" panose="020B0503020204020204" pitchFamily="34" charset="-122"/>
              </a:rPr>
              <a:t>图像</a:t>
            </a:r>
          </a:p>
        </p:txBody>
      </p:sp>
      <p:sp>
        <p:nvSpPr>
          <p:cNvPr id="13" name="文本框 12">
            <a:extLst>
              <a:ext uri="{FF2B5EF4-FFF2-40B4-BE49-F238E27FC236}">
                <a16:creationId xmlns:a16="http://schemas.microsoft.com/office/drawing/2014/main" id="{1DC9CC41-B9D1-70F1-AA85-72C61BE0F1F8}"/>
              </a:ext>
            </a:extLst>
          </p:cNvPr>
          <p:cNvSpPr txBox="1"/>
          <p:nvPr/>
        </p:nvSpPr>
        <p:spPr>
          <a:xfrm>
            <a:off x="3668191" y="3725011"/>
            <a:ext cx="249299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管连通区域唯一性方法</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（朱丰裕学长）</a:t>
            </a:r>
          </a:p>
        </p:txBody>
      </p:sp>
      <p:sp>
        <p:nvSpPr>
          <p:cNvPr id="14" name="文本框 13">
            <a:extLst>
              <a:ext uri="{FF2B5EF4-FFF2-40B4-BE49-F238E27FC236}">
                <a16:creationId xmlns:a16="http://schemas.microsoft.com/office/drawing/2014/main" id="{D51DAE78-7480-BC5B-464B-3F9E775178A9}"/>
              </a:ext>
            </a:extLst>
          </p:cNvPr>
          <p:cNvSpPr txBox="1"/>
          <p:nvPr/>
        </p:nvSpPr>
        <p:spPr>
          <a:xfrm>
            <a:off x="6455034" y="3703076"/>
            <a:ext cx="1800493" cy="646331"/>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U-Net</a:t>
            </a:r>
          </a:p>
          <a:p>
            <a:pPr algn="ctr"/>
            <a:r>
              <a:rPr lang="zh-CN" altLang="en-US" dirty="0">
                <a:latin typeface="微软雅黑" panose="020B0503020204020204" pitchFamily="34" charset="-122"/>
                <a:ea typeface="微软雅黑" panose="020B0503020204020204" pitchFamily="34" charset="-122"/>
              </a:rPr>
              <a:t>（杨清锐学长）</a:t>
            </a:r>
          </a:p>
        </p:txBody>
      </p:sp>
      <p:sp>
        <p:nvSpPr>
          <p:cNvPr id="15" name="文本框 14">
            <a:extLst>
              <a:ext uri="{FF2B5EF4-FFF2-40B4-BE49-F238E27FC236}">
                <a16:creationId xmlns:a16="http://schemas.microsoft.com/office/drawing/2014/main" id="{5DFF283E-41F4-C442-A7E9-5DCE41A048AB}"/>
              </a:ext>
            </a:extLst>
          </p:cNvPr>
          <p:cNvSpPr txBox="1"/>
          <p:nvPr/>
        </p:nvSpPr>
        <p:spPr>
          <a:xfrm>
            <a:off x="9242047" y="384758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当前模型</a:t>
            </a:r>
          </a:p>
        </p:txBody>
      </p:sp>
      <p:cxnSp>
        <p:nvCxnSpPr>
          <p:cNvPr id="21" name="直接箭头连接符 20">
            <a:extLst>
              <a:ext uri="{FF2B5EF4-FFF2-40B4-BE49-F238E27FC236}">
                <a16:creationId xmlns:a16="http://schemas.microsoft.com/office/drawing/2014/main" id="{748B4AE4-1651-A3F5-A959-9D3D798D3F78}"/>
              </a:ext>
            </a:extLst>
          </p:cNvPr>
          <p:cNvCxnSpPr>
            <a:cxnSpLocks/>
          </p:cNvCxnSpPr>
          <p:nvPr/>
        </p:nvCxnSpPr>
        <p:spPr>
          <a:xfrm flipH="1">
            <a:off x="2512955" y="1598291"/>
            <a:ext cx="532852" cy="8028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9C106DF7-9AEB-F51F-FA57-BD86E66AEC00}"/>
              </a:ext>
            </a:extLst>
          </p:cNvPr>
          <p:cNvSpPr txBox="1"/>
          <p:nvPr/>
        </p:nvSpPr>
        <p:spPr>
          <a:xfrm>
            <a:off x="2962067" y="1238133"/>
            <a:ext cx="1107996"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血液伪影</a:t>
            </a:r>
          </a:p>
        </p:txBody>
      </p:sp>
      <p:sp>
        <p:nvSpPr>
          <p:cNvPr id="24" name="文本框 23">
            <a:extLst>
              <a:ext uri="{FF2B5EF4-FFF2-40B4-BE49-F238E27FC236}">
                <a16:creationId xmlns:a16="http://schemas.microsoft.com/office/drawing/2014/main" id="{D9D1CCD8-46F6-E25E-8977-514474C01114}"/>
              </a:ext>
            </a:extLst>
          </p:cNvPr>
          <p:cNvSpPr txBox="1"/>
          <p:nvPr/>
        </p:nvSpPr>
        <p:spPr>
          <a:xfrm>
            <a:off x="164739" y="5080903"/>
            <a:ext cx="1144367" cy="1015663"/>
          </a:xfrm>
          <a:prstGeom prst="rect">
            <a:avLst/>
          </a:prstGeom>
          <a:noFill/>
        </p:spPr>
        <p:txBody>
          <a:bodyPr wrap="square" rtlCol="0">
            <a:spAutoFit/>
          </a:bodyPr>
          <a:lstStyle/>
          <a:p>
            <a:pPr algn="ctr"/>
            <a:r>
              <a:rPr lang="en-US" altLang="zh-CN" sz="2000" dirty="0" err="1">
                <a:latin typeface="微软雅黑" panose="020B0503020204020204" pitchFamily="34" charset="-122"/>
                <a:ea typeface="微软雅黑" panose="020B0503020204020204" pitchFamily="34" charset="-122"/>
              </a:rPr>
              <a:t>Img</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latin typeface="微软雅黑" panose="020B0503020204020204" pitchFamily="34" charset="-122"/>
                <a:ea typeface="微软雅黑" panose="020B0503020204020204" pitchFamily="34" charset="-122"/>
              </a:rPr>
              <a:t>194251</a:t>
            </a:r>
          </a:p>
          <a:p>
            <a:pPr algn="ctr"/>
            <a:r>
              <a:rPr lang="en-US" altLang="zh-CN" sz="2000" dirty="0">
                <a:latin typeface="微软雅黑" panose="020B0503020204020204" pitchFamily="34" charset="-122"/>
                <a:ea typeface="微软雅黑" panose="020B0503020204020204" pitchFamily="34" charset="-122"/>
              </a:rPr>
              <a:t>.000198</a:t>
            </a:r>
            <a:endParaRPr lang="zh-CN" altLang="en-US" sz="2000" dirty="0">
              <a:latin typeface="微软雅黑" panose="020B0503020204020204" pitchFamily="34" charset="-122"/>
              <a:ea typeface="微软雅黑" panose="020B0503020204020204" pitchFamily="34" charset="-122"/>
            </a:endParaRPr>
          </a:p>
        </p:txBody>
      </p:sp>
      <p:pic>
        <p:nvPicPr>
          <p:cNvPr id="6" name="图片 5" descr="黑暗里有星球&#10;&#10;描述已自动生成">
            <a:extLst>
              <a:ext uri="{FF2B5EF4-FFF2-40B4-BE49-F238E27FC236}">
                <a16:creationId xmlns:a16="http://schemas.microsoft.com/office/drawing/2014/main" id="{5883A988-B3F9-80EF-96C4-664B7BD099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7444" y="4522630"/>
            <a:ext cx="1836256" cy="1836256"/>
          </a:xfrm>
          <a:prstGeom prst="rect">
            <a:avLst/>
          </a:prstGeom>
        </p:spPr>
      </p:pic>
      <p:pic>
        <p:nvPicPr>
          <p:cNvPr id="10" name="图片 9" descr="卡通人物&#10;&#10;低可信度描述已自动生成">
            <a:extLst>
              <a:ext uri="{FF2B5EF4-FFF2-40B4-BE49-F238E27FC236}">
                <a16:creationId xmlns:a16="http://schemas.microsoft.com/office/drawing/2014/main" id="{AA55BFE4-CC63-D32D-7D1D-DD745B3512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5078" y="4522630"/>
            <a:ext cx="1836256" cy="1836256"/>
          </a:xfrm>
          <a:prstGeom prst="rect">
            <a:avLst/>
          </a:prstGeom>
        </p:spPr>
      </p:pic>
      <p:pic>
        <p:nvPicPr>
          <p:cNvPr id="17" name="图片 16" descr="图片包含 游戏机, 灯光&#10;&#10;描述已自动生成">
            <a:extLst>
              <a:ext uri="{FF2B5EF4-FFF2-40B4-BE49-F238E27FC236}">
                <a16:creationId xmlns:a16="http://schemas.microsoft.com/office/drawing/2014/main" id="{4B50BC54-FCF9-0C05-22E1-2BC92E2677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9226" y="4522630"/>
            <a:ext cx="1836256" cy="1836256"/>
          </a:xfrm>
          <a:prstGeom prst="rect">
            <a:avLst/>
          </a:prstGeom>
        </p:spPr>
      </p:pic>
      <p:pic>
        <p:nvPicPr>
          <p:cNvPr id="19" name="图片 18" descr="图片包含 游戏机&#10;&#10;描述已自动生成">
            <a:extLst>
              <a:ext uri="{FF2B5EF4-FFF2-40B4-BE49-F238E27FC236}">
                <a16:creationId xmlns:a16="http://schemas.microsoft.com/office/drawing/2014/main" id="{2182B984-54FB-213C-4C58-C158FE75CC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2712" y="4522629"/>
            <a:ext cx="1836257" cy="1836257"/>
          </a:xfrm>
          <a:prstGeom prst="rect">
            <a:avLst/>
          </a:prstGeom>
        </p:spPr>
      </p:pic>
    </p:spTree>
    <p:extLst>
      <p:ext uri="{BB962C8B-B14F-4D97-AF65-F5344CB8AC3E}">
        <p14:creationId xmlns:p14="http://schemas.microsoft.com/office/powerpoint/2010/main" val="1355726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154D1-4A3F-FA7A-5EF2-2CFB20A51520}"/>
            </a:ext>
          </a:extLst>
        </p:cNvPr>
        <p:cNvGrpSpPr/>
        <p:nvPr/>
      </p:nvGrpSpPr>
      <p:grpSpPr>
        <a:xfrm>
          <a:off x="0" y="0"/>
          <a:ext cx="0" cy="0"/>
          <a:chOff x="0" y="0"/>
          <a:chExt cx="0" cy="0"/>
        </a:xfrm>
      </p:grpSpPr>
      <p:pic>
        <p:nvPicPr>
          <p:cNvPr id="8" name="图片 7" descr="黑暗里有星球&#10;&#10;中度可信度描述已自动生成">
            <a:extLst>
              <a:ext uri="{FF2B5EF4-FFF2-40B4-BE49-F238E27FC236}">
                <a16:creationId xmlns:a16="http://schemas.microsoft.com/office/drawing/2014/main" id="{3DD4A91D-135E-04B0-F7CC-0EC7907F5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621" y="1725435"/>
            <a:ext cx="4251791" cy="4251791"/>
          </a:xfrm>
          <a:prstGeom prst="rect">
            <a:avLst/>
          </a:prstGeom>
        </p:spPr>
      </p:pic>
      <p:pic>
        <p:nvPicPr>
          <p:cNvPr id="22" name="图片 21" descr="图片包含 游戏机, 体育, 球&#10;&#10;描述已自动生成">
            <a:extLst>
              <a:ext uri="{FF2B5EF4-FFF2-40B4-BE49-F238E27FC236}">
                <a16:creationId xmlns:a16="http://schemas.microsoft.com/office/drawing/2014/main" id="{D7097160-FE93-A3ED-427A-E8FB81861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EC793769-ED13-9E3D-067B-55DCA6914471}"/>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552BAADE-9320-CD81-EABB-F86EC62BE070}"/>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428B5F0B-0B0B-0E20-1C9D-8ECE434FF74C}"/>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8012200C-3570-AC69-CD6B-C4902EE6EE13}"/>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317932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F150E-835F-4758-D254-3A76468A257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4C1A372F-F8FC-2135-D792-E1B08D9E1C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6621" y="1725435"/>
            <a:ext cx="4251791" cy="4251791"/>
          </a:xfrm>
          <a:prstGeom prst="rect">
            <a:avLst/>
          </a:prstGeom>
        </p:spPr>
      </p:pic>
      <p:pic>
        <p:nvPicPr>
          <p:cNvPr id="22" name="图片 21">
            <a:extLst>
              <a:ext uri="{FF2B5EF4-FFF2-40B4-BE49-F238E27FC236}">
                <a16:creationId xmlns:a16="http://schemas.microsoft.com/office/drawing/2014/main" id="{EAB48C21-99F5-0120-B5DD-E34D3F0E2B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96607EA8-6C87-46CE-F151-220A060C7442}"/>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3DA4DDC5-0B14-19F4-1044-8938DAB17BB0}"/>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B462066-901E-48AA-0E30-0A1B0600EC87}"/>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CB631FCE-B564-FDFE-E80A-ED14CAC223FD}"/>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2872070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96C03-79A0-157D-4527-48994B52DDFD}"/>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F1CD5BAD-804F-D387-4EE6-57D1929762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6621" y="1725435"/>
            <a:ext cx="4251791" cy="4251791"/>
          </a:xfrm>
          <a:prstGeom prst="rect">
            <a:avLst/>
          </a:prstGeom>
        </p:spPr>
      </p:pic>
      <p:pic>
        <p:nvPicPr>
          <p:cNvPr id="22" name="图片 21">
            <a:extLst>
              <a:ext uri="{FF2B5EF4-FFF2-40B4-BE49-F238E27FC236}">
                <a16:creationId xmlns:a16="http://schemas.microsoft.com/office/drawing/2014/main" id="{F3051B06-D869-67B1-81E8-0A8A7B30CD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45BEEB71-87B0-4556-8783-51F0219B27B5}"/>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A4CD0B5F-C8EE-4673-98A3-3E12E7E2C994}"/>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13540E57-029B-A816-60F6-E654C78AAE89}"/>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EE6AC298-9440-8898-A940-44D827B996A3}"/>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146063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6C70A-C526-2917-2EAB-59A55DBFE407}"/>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CC9912F8-63BE-770C-3504-0EA8EC245A8A}"/>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后续工作</a:t>
            </a:r>
          </a:p>
        </p:txBody>
      </p:sp>
      <p:sp>
        <p:nvSpPr>
          <p:cNvPr id="2" name="文本框 1">
            <a:extLst>
              <a:ext uri="{FF2B5EF4-FFF2-40B4-BE49-F238E27FC236}">
                <a16:creationId xmlns:a16="http://schemas.microsoft.com/office/drawing/2014/main" id="{EBF70EB8-8950-43D2-0BA7-EBF60702D370}"/>
              </a:ext>
            </a:extLst>
          </p:cNvPr>
          <p:cNvSpPr txBox="1"/>
          <p:nvPr/>
        </p:nvSpPr>
        <p:spPr>
          <a:xfrm>
            <a:off x="1007917" y="1482006"/>
            <a:ext cx="10912950" cy="1458220"/>
          </a:xfrm>
          <a:prstGeom prst="rect">
            <a:avLst/>
          </a:prstGeom>
          <a:noFill/>
        </p:spPr>
        <p:txBody>
          <a:bodyPr wrap="square" rtlCol="0">
            <a:spAutoFit/>
          </a:bodyPr>
          <a:lstStyle/>
          <a:p>
            <a:pPr marL="457200" indent="-457200">
              <a:lnSpc>
                <a:spcPct val="200000"/>
              </a:lnSpc>
              <a:buAutoNum type="arabicPeriod"/>
            </a:pPr>
            <a:r>
              <a:rPr lang="zh-CN" altLang="en-US" sz="2400" b="1" dirty="0">
                <a:solidFill>
                  <a:srgbClr val="002060"/>
                </a:solidFill>
                <a:latin typeface="微软雅黑" panose="020B0503020204020204" pitchFamily="34" charset="-122"/>
                <a:ea typeface="微软雅黑" panose="020B0503020204020204" pitchFamily="34" charset="-122"/>
              </a:rPr>
              <a:t>将处理好的图像与</a:t>
            </a:r>
            <a:r>
              <a:rPr lang="en-US" altLang="zh-CN" sz="2400" b="1" dirty="0">
                <a:solidFill>
                  <a:srgbClr val="002060"/>
                </a:solidFill>
                <a:latin typeface="微软雅黑" panose="020B0503020204020204" pitchFamily="34" charset="-122"/>
                <a:ea typeface="微软雅黑" panose="020B0503020204020204" pitchFamily="34" charset="-122"/>
              </a:rPr>
              <a:t>3D</a:t>
            </a:r>
            <a:r>
              <a:rPr lang="zh-CN" altLang="en-US" sz="2400" b="1" dirty="0">
                <a:solidFill>
                  <a:srgbClr val="002060"/>
                </a:solidFill>
                <a:latin typeface="微软雅黑" panose="020B0503020204020204" pitchFamily="34" charset="-122"/>
                <a:ea typeface="微软雅黑" panose="020B0503020204020204" pitchFamily="34" charset="-122"/>
              </a:rPr>
              <a:t>建模对应起来（徐毅夫同学）</a:t>
            </a:r>
            <a:endParaRPr lang="en-US" altLang="zh-CN" sz="2400" b="1" dirty="0">
              <a:solidFill>
                <a:srgbClr val="002060"/>
              </a:solidFill>
              <a:latin typeface="微软雅黑" panose="020B0503020204020204" pitchFamily="34" charset="-122"/>
              <a:ea typeface="微软雅黑" panose="020B0503020204020204" pitchFamily="34" charset="-122"/>
            </a:endParaRPr>
          </a:p>
          <a:p>
            <a:pPr marL="457200" indent="-457200">
              <a:lnSpc>
                <a:spcPct val="200000"/>
              </a:lnSpc>
              <a:buAutoNum type="arabicPeriod"/>
            </a:pPr>
            <a:r>
              <a:rPr lang="zh-CN" altLang="en-US" sz="2400" b="1" dirty="0">
                <a:solidFill>
                  <a:srgbClr val="002060"/>
                </a:solidFill>
                <a:latin typeface="微软雅黑" panose="020B0503020204020204" pitchFamily="34" charset="-122"/>
                <a:ea typeface="微软雅黑" panose="020B0503020204020204" pitchFamily="34" charset="-122"/>
              </a:rPr>
              <a:t>实现对支架的识别，考虑继续使用深度学习</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A64E712-0807-6855-D09F-5FAF9D21CCE7}"/>
              </a:ext>
            </a:extLst>
          </p:cNvPr>
          <p:cNvPicPr>
            <a:picLocks noChangeAspect="1"/>
          </p:cNvPicPr>
          <p:nvPr/>
        </p:nvPicPr>
        <p:blipFill>
          <a:blip r:embed="rId3"/>
          <a:stretch>
            <a:fillRect/>
          </a:stretch>
        </p:blipFill>
        <p:spPr>
          <a:xfrm>
            <a:off x="665065" y="3182824"/>
            <a:ext cx="5289163" cy="2983312"/>
          </a:xfrm>
          <a:prstGeom prst="rect">
            <a:avLst/>
          </a:prstGeom>
        </p:spPr>
      </p:pic>
      <p:pic>
        <p:nvPicPr>
          <p:cNvPr id="5" name="图片 4">
            <a:extLst>
              <a:ext uri="{FF2B5EF4-FFF2-40B4-BE49-F238E27FC236}">
                <a16:creationId xmlns:a16="http://schemas.microsoft.com/office/drawing/2014/main" id="{4D78FCD4-9ADE-CA2A-8044-085268EACADD}"/>
              </a:ext>
            </a:extLst>
          </p:cNvPr>
          <p:cNvPicPr>
            <a:picLocks noChangeAspect="1"/>
          </p:cNvPicPr>
          <p:nvPr/>
        </p:nvPicPr>
        <p:blipFill>
          <a:blip r:embed="rId4"/>
          <a:stretch>
            <a:fillRect/>
          </a:stretch>
        </p:blipFill>
        <p:spPr>
          <a:xfrm>
            <a:off x="6464392" y="3173446"/>
            <a:ext cx="5289164" cy="2992690"/>
          </a:xfrm>
          <a:prstGeom prst="rect">
            <a:avLst/>
          </a:prstGeom>
        </p:spPr>
      </p:pic>
      <p:sp>
        <p:nvSpPr>
          <p:cNvPr id="7" name="文本框 6">
            <a:extLst>
              <a:ext uri="{FF2B5EF4-FFF2-40B4-BE49-F238E27FC236}">
                <a16:creationId xmlns:a16="http://schemas.microsoft.com/office/drawing/2014/main" id="{79ABF4F2-DB81-164C-4B83-50BA3DD6B08D}"/>
              </a:ext>
            </a:extLst>
          </p:cNvPr>
          <p:cNvSpPr txBox="1"/>
          <p:nvPr/>
        </p:nvSpPr>
        <p:spPr>
          <a:xfrm>
            <a:off x="1756350" y="6289240"/>
            <a:ext cx="310659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使用极坐标图像（原始图像）</a:t>
            </a:r>
          </a:p>
        </p:txBody>
      </p:sp>
      <p:sp>
        <p:nvSpPr>
          <p:cNvPr id="8" name="文本框 7">
            <a:extLst>
              <a:ext uri="{FF2B5EF4-FFF2-40B4-BE49-F238E27FC236}">
                <a16:creationId xmlns:a16="http://schemas.microsoft.com/office/drawing/2014/main" id="{3E292657-0B95-8C24-6FF7-815BB1850D1F}"/>
              </a:ext>
            </a:extLst>
          </p:cNvPr>
          <p:cNvSpPr txBox="1"/>
          <p:nvPr/>
        </p:nvSpPr>
        <p:spPr>
          <a:xfrm>
            <a:off x="7327305" y="6289240"/>
            <a:ext cx="3563339"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使用直角坐标图像（经坐标变换）</a:t>
            </a:r>
          </a:p>
        </p:txBody>
      </p:sp>
      <p:cxnSp>
        <p:nvCxnSpPr>
          <p:cNvPr id="10" name="直接箭头连接符 9">
            <a:extLst>
              <a:ext uri="{FF2B5EF4-FFF2-40B4-BE49-F238E27FC236}">
                <a16:creationId xmlns:a16="http://schemas.microsoft.com/office/drawing/2014/main" id="{E30F645C-27B7-CF1D-982B-227FA90BD099}"/>
              </a:ext>
            </a:extLst>
          </p:cNvPr>
          <p:cNvCxnSpPr>
            <a:cxnSpLocks/>
          </p:cNvCxnSpPr>
          <p:nvPr/>
        </p:nvCxnSpPr>
        <p:spPr>
          <a:xfrm flipH="1">
            <a:off x="8374325" y="2940226"/>
            <a:ext cx="1098596" cy="10331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C0ED2323-820A-99F4-C225-7D043FEC03D8}"/>
              </a:ext>
            </a:extLst>
          </p:cNvPr>
          <p:cNvSpPr txBox="1"/>
          <p:nvPr/>
        </p:nvSpPr>
        <p:spPr>
          <a:xfrm>
            <a:off x="9295639" y="2085277"/>
            <a:ext cx="251088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由于没有现成的人工分割标签，考虑</a:t>
            </a:r>
            <a:r>
              <a:rPr lang="zh-CN" altLang="en-US" b="1" dirty="0">
                <a:solidFill>
                  <a:srgbClr val="FF0000"/>
                </a:solidFill>
                <a:latin typeface="微软雅黑" panose="020B0503020204020204" pitchFamily="34" charset="-122"/>
                <a:ea typeface="微软雅黑" panose="020B0503020204020204" pitchFamily="34" charset="-122"/>
              </a:rPr>
              <a:t>手动</a:t>
            </a:r>
            <a:r>
              <a:rPr lang="zh-CN" altLang="en-US" dirty="0">
                <a:solidFill>
                  <a:srgbClr val="002060"/>
                </a:solidFill>
                <a:latin typeface="微软雅黑" panose="020B0503020204020204" pitchFamily="34" charset="-122"/>
                <a:ea typeface="微软雅黑" panose="020B0503020204020204" pitchFamily="34" charset="-122"/>
              </a:rPr>
              <a:t>打标记进行机器学习</a:t>
            </a:r>
            <a:endParaRPr lang="en-US" altLang="zh-CN"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719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D81ADF-ABB3-F3FF-851E-6A3737CA5F40}"/>
              </a:ext>
            </a:extLst>
          </p:cNvPr>
          <p:cNvPicPr>
            <a:picLocks noChangeAspect="1"/>
          </p:cNvPicPr>
          <p:nvPr/>
        </p:nvPicPr>
        <p:blipFill>
          <a:blip r:embed="rId2"/>
          <a:stretch>
            <a:fillRect/>
          </a:stretch>
        </p:blipFill>
        <p:spPr>
          <a:xfrm>
            <a:off x="3297858" y="1044174"/>
            <a:ext cx="5425124" cy="5420495"/>
          </a:xfrm>
          <a:prstGeom prst="rect">
            <a:avLst/>
          </a:prstGeom>
        </p:spPr>
      </p:pic>
    </p:spTree>
    <p:extLst>
      <p:ext uri="{BB962C8B-B14F-4D97-AF65-F5344CB8AC3E}">
        <p14:creationId xmlns:p14="http://schemas.microsoft.com/office/powerpoint/2010/main" val="1606118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5B9E19-84BC-05BE-223B-6ED7FCFA73A3}"/>
              </a:ext>
            </a:extLst>
          </p:cNvPr>
          <p:cNvPicPr>
            <a:picLocks noChangeAspect="1"/>
          </p:cNvPicPr>
          <p:nvPr/>
        </p:nvPicPr>
        <p:blipFill>
          <a:blip r:embed="rId2"/>
          <a:stretch>
            <a:fillRect/>
          </a:stretch>
        </p:blipFill>
        <p:spPr>
          <a:xfrm>
            <a:off x="874930" y="901243"/>
            <a:ext cx="10270079" cy="5829291"/>
          </a:xfrm>
          <a:prstGeom prst="rect">
            <a:avLst/>
          </a:prstGeom>
        </p:spPr>
      </p:pic>
    </p:spTree>
    <p:extLst>
      <p:ext uri="{BB962C8B-B14F-4D97-AF65-F5344CB8AC3E}">
        <p14:creationId xmlns:p14="http://schemas.microsoft.com/office/powerpoint/2010/main" val="4063422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80E71-9CBE-C637-E720-3E02FD5AE4E5}"/>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71FFD4D5-BF63-823F-9F2A-7AFA45286BC1}"/>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后续工作</a:t>
            </a:r>
          </a:p>
        </p:txBody>
      </p:sp>
      <p:sp>
        <p:nvSpPr>
          <p:cNvPr id="2" name="文本框 1">
            <a:extLst>
              <a:ext uri="{FF2B5EF4-FFF2-40B4-BE49-F238E27FC236}">
                <a16:creationId xmlns:a16="http://schemas.microsoft.com/office/drawing/2014/main" id="{0D12ED3F-E88C-0913-5397-A7E5A25CAA40}"/>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实现对支架的识别，考虑继续使用深度学习</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3999E49-1623-E697-14E0-2E67F41AA919}"/>
              </a:ext>
            </a:extLst>
          </p:cNvPr>
          <p:cNvPicPr>
            <a:picLocks noChangeAspect="1"/>
          </p:cNvPicPr>
          <p:nvPr/>
        </p:nvPicPr>
        <p:blipFill>
          <a:blip r:embed="rId3"/>
          <a:stretch>
            <a:fillRect/>
          </a:stretch>
        </p:blipFill>
        <p:spPr>
          <a:xfrm>
            <a:off x="5461675" y="2674649"/>
            <a:ext cx="6030821" cy="3509064"/>
          </a:xfrm>
          <a:prstGeom prst="rect">
            <a:avLst/>
          </a:prstGeom>
        </p:spPr>
      </p:pic>
      <p:sp>
        <p:nvSpPr>
          <p:cNvPr id="6" name="文本框 5">
            <a:extLst>
              <a:ext uri="{FF2B5EF4-FFF2-40B4-BE49-F238E27FC236}">
                <a16:creationId xmlns:a16="http://schemas.microsoft.com/office/drawing/2014/main" id="{6901AE8F-04C4-4194-5A06-75937C640314}"/>
              </a:ext>
            </a:extLst>
          </p:cNvPr>
          <p:cNvSpPr txBox="1"/>
          <p:nvPr/>
        </p:nvSpPr>
        <p:spPr>
          <a:xfrm>
            <a:off x="998071" y="3335257"/>
            <a:ext cx="4102371" cy="1720792"/>
          </a:xfrm>
          <a:prstGeom prst="rect">
            <a:avLst/>
          </a:prstGeom>
          <a:noFill/>
        </p:spPr>
        <p:txBody>
          <a:bodyPr wrap="square" rtlCol="0">
            <a:spAutoFit/>
          </a:bodyPr>
          <a:lstStyle/>
          <a:p>
            <a:pPr>
              <a:spcAft>
                <a:spcPts val="1200"/>
              </a:spcAft>
            </a:pPr>
            <a:r>
              <a:rPr lang="zh-CN" altLang="en-US" b="1" dirty="0">
                <a:solidFill>
                  <a:srgbClr val="002060"/>
                </a:solidFill>
                <a:latin typeface="微软雅黑" panose="020B0503020204020204" pitchFamily="34" charset="-122"/>
                <a:ea typeface="微软雅黑" panose="020B0503020204020204" pitchFamily="34" charset="-122"/>
              </a:rPr>
              <a:t>经过坐标变换后的支架</a:t>
            </a:r>
            <a:r>
              <a:rPr lang="zh-CN" altLang="en-US" b="1" dirty="0">
                <a:solidFill>
                  <a:srgbClr val="FF0000"/>
                </a:solidFill>
                <a:latin typeface="微软雅黑" panose="020B0503020204020204" pitchFamily="34" charset="-122"/>
                <a:ea typeface="微软雅黑" panose="020B0503020204020204" pitchFamily="34" charset="-122"/>
              </a:rPr>
              <a:t>图像特征更明显</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800" dirty="0">
                <a:solidFill>
                  <a:srgbClr val="002060"/>
                </a:solidFill>
                <a:latin typeface="微软雅黑" panose="020B0503020204020204" pitchFamily="34" charset="-122"/>
                <a:ea typeface="微软雅黑" panose="020B0503020204020204" pitchFamily="34" charset="-122"/>
              </a:rPr>
              <a:t>打算从原始图像中人工筛选一部分拍摄较好的</a:t>
            </a:r>
            <a:r>
              <a:rPr lang="en-US" altLang="zh-CN" sz="1800" dirty="0">
                <a:solidFill>
                  <a:srgbClr val="002060"/>
                </a:solidFill>
                <a:latin typeface="微软雅黑" panose="020B0503020204020204" pitchFamily="34" charset="-122"/>
                <a:ea typeface="微软雅黑" panose="020B0503020204020204" pitchFamily="34" charset="-122"/>
              </a:rPr>
              <a:t>OCT</a:t>
            </a:r>
            <a:r>
              <a:rPr lang="zh-CN" altLang="en-US" sz="1800" dirty="0">
                <a:solidFill>
                  <a:srgbClr val="002060"/>
                </a:solidFill>
                <a:latin typeface="微软雅黑" panose="020B0503020204020204" pitchFamily="34" charset="-122"/>
                <a:ea typeface="微软雅黑" panose="020B0503020204020204" pitchFamily="34" charset="-122"/>
              </a:rPr>
              <a:t>图像先进行坐标变换，然后手动标记进行图像识别</a:t>
            </a:r>
            <a:endParaRPr lang="en-US" altLang="zh-CN" sz="1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9015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24AF-91C0-BF26-0F78-16276B0A90A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DC4FAC4-BA1E-4F4D-6E4A-E4931A5A3E6E}"/>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在原有模型上进行修改</a:t>
            </a:r>
          </a:p>
        </p:txBody>
      </p:sp>
      <p:sp>
        <p:nvSpPr>
          <p:cNvPr id="4" name="文本框 3">
            <a:extLst>
              <a:ext uri="{FF2B5EF4-FFF2-40B4-BE49-F238E27FC236}">
                <a16:creationId xmlns:a16="http://schemas.microsoft.com/office/drawing/2014/main" id="{7AD97BBB-7B14-A6D7-862D-5A1B27B07D87}"/>
              </a:ext>
            </a:extLst>
          </p:cNvPr>
          <p:cNvSpPr txBox="1"/>
          <p:nvPr/>
        </p:nvSpPr>
        <p:spPr>
          <a:xfrm>
            <a:off x="962957" y="1592595"/>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ResNet -- 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576117A-B1FD-D972-3206-7388CA3E0FD9}"/>
              </a:ext>
            </a:extLst>
          </p:cNvPr>
          <p:cNvSpPr txBox="1"/>
          <p:nvPr/>
        </p:nvSpPr>
        <p:spPr>
          <a:xfrm>
            <a:off x="1339023" y="2388026"/>
            <a:ext cx="7246908" cy="1153649"/>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编码器：</a:t>
            </a:r>
            <a:r>
              <a:rPr lang="en-US" altLang="zh-CN" sz="2000" b="1" dirty="0">
                <a:solidFill>
                  <a:srgbClr val="FF0000"/>
                </a:solidFill>
                <a:latin typeface="微软雅黑" panose="020B0503020204020204" pitchFamily="34" charset="-122"/>
                <a:ea typeface="微软雅黑" panose="020B0503020204020204" pitchFamily="34" charset="-122"/>
              </a:rPr>
              <a:t>resnet50</a:t>
            </a:r>
          </a:p>
          <a:p>
            <a:pPr marL="342900" indent="-342900">
              <a:lnSpc>
                <a:spcPct val="3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解码器：</a:t>
            </a:r>
            <a:r>
              <a:rPr lang="en-US" altLang="zh-CN" sz="2000" dirty="0">
                <a:solidFill>
                  <a:srgbClr val="002060"/>
                </a:solidFill>
                <a:latin typeface="微软雅黑" panose="020B0503020204020204" pitchFamily="34" charset="-122"/>
                <a:ea typeface="微软雅黑" panose="020B0503020204020204" pitchFamily="34" charset="-122"/>
              </a:rPr>
              <a:t>UNet</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97CA83B-F681-785A-D40C-DB6AEFD0D5CC}"/>
              </a:ext>
            </a:extLst>
          </p:cNvPr>
          <p:cNvSpPr txBox="1"/>
          <p:nvPr/>
        </p:nvSpPr>
        <p:spPr>
          <a:xfrm>
            <a:off x="763096" y="4122890"/>
            <a:ext cx="4490667" cy="2308324"/>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Resnet50</a:t>
            </a:r>
            <a:r>
              <a:rPr lang="zh-CN" altLang="en-US" sz="1800" b="1" dirty="0">
                <a:solidFill>
                  <a:srgbClr val="002060"/>
                </a:solidFill>
                <a:latin typeface="微软雅黑" panose="020B0503020204020204" pitchFamily="34" charset="-122"/>
                <a:ea typeface="微软雅黑" panose="020B0503020204020204" pitchFamily="34" charset="-122"/>
              </a:rPr>
              <a:t>：</a:t>
            </a:r>
            <a:endParaRPr lang="en-US" altLang="zh-CN" sz="1800" b="1"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 </a:t>
            </a:r>
            <a:r>
              <a:rPr lang="en-US" altLang="zh-CN" dirty="0">
                <a:solidFill>
                  <a:srgbClr val="002060"/>
                </a:solidFill>
                <a:latin typeface="微软雅黑" panose="020B0503020204020204" pitchFamily="34" charset="-122"/>
                <a:ea typeface="微软雅黑" panose="020B0503020204020204" pitchFamily="34" charset="-122"/>
              </a:rPr>
              <a:t>50 </a:t>
            </a:r>
            <a:r>
              <a:rPr lang="zh-CN" altLang="en-US" dirty="0">
                <a:solidFill>
                  <a:srgbClr val="002060"/>
                </a:solidFill>
                <a:latin typeface="微软雅黑" panose="020B0503020204020204" pitchFamily="34" charset="-122"/>
                <a:ea typeface="微软雅黑" panose="020B0503020204020204" pitchFamily="34" charset="-122"/>
              </a:rPr>
              <a:t>层组成，包含多个残差块，这些残差块通过直接的短路连接将输入与输出相加，从而避免了梯度消失的问题</a:t>
            </a:r>
            <a:endParaRPr lang="en-US" altLang="zh-CN" dirty="0">
              <a:solidFill>
                <a:srgbClr val="002060"/>
              </a:solidFill>
              <a:latin typeface="微软雅黑" panose="020B0503020204020204" pitchFamily="34" charset="-122"/>
              <a:ea typeface="微软雅黑" panose="020B0503020204020204" pitchFamily="34" charset="-122"/>
            </a:endParaRPr>
          </a:p>
          <a:p>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由此提高 </a:t>
            </a:r>
            <a:r>
              <a:rPr lang="en-US" altLang="zh-CN" dirty="0">
                <a:solidFill>
                  <a:srgbClr val="002060"/>
                </a:solidFill>
                <a:latin typeface="微软雅黑" panose="020B0503020204020204" pitchFamily="34" charset="-122"/>
                <a:ea typeface="微软雅黑" panose="020B0503020204020204" pitchFamily="34" charset="-122"/>
              </a:rPr>
              <a:t>U-Net </a:t>
            </a:r>
            <a:r>
              <a:rPr lang="zh-CN" altLang="en-US" dirty="0">
                <a:solidFill>
                  <a:srgbClr val="002060"/>
                </a:solidFill>
                <a:latin typeface="微软雅黑" panose="020B0503020204020204" pitchFamily="34" charset="-122"/>
                <a:ea typeface="微软雅黑" panose="020B0503020204020204" pitchFamily="34" charset="-122"/>
              </a:rPr>
              <a:t>在图像分割任务中的表现，以及加快模型的</a:t>
            </a:r>
            <a:r>
              <a:rPr lang="zh-CN" altLang="en-US" dirty="0">
                <a:solidFill>
                  <a:srgbClr val="FF0000"/>
                </a:solidFill>
                <a:latin typeface="微软雅黑" panose="020B0503020204020204" pitchFamily="34" charset="-122"/>
                <a:ea typeface="微软雅黑" panose="020B0503020204020204" pitchFamily="34" charset="-122"/>
              </a:rPr>
              <a:t>收敛速度</a:t>
            </a:r>
            <a:r>
              <a:rPr lang="zh-CN" altLang="en-US" dirty="0">
                <a:solidFill>
                  <a:srgbClr val="002060"/>
                </a:solidFill>
                <a:latin typeface="微软雅黑" panose="020B0503020204020204" pitchFamily="34" charset="-122"/>
                <a:ea typeface="微软雅黑" panose="020B0503020204020204" pitchFamily="34" charset="-122"/>
              </a:rPr>
              <a:t>，并提高模型的性能</a:t>
            </a:r>
          </a:p>
        </p:txBody>
      </p:sp>
      <p:pic>
        <p:nvPicPr>
          <p:cNvPr id="8" name="图片 7">
            <a:extLst>
              <a:ext uri="{FF2B5EF4-FFF2-40B4-BE49-F238E27FC236}">
                <a16:creationId xmlns:a16="http://schemas.microsoft.com/office/drawing/2014/main" id="{26150616-71BB-3D15-A91D-4885AA0F3D2A}"/>
              </a:ext>
            </a:extLst>
          </p:cNvPr>
          <p:cNvPicPr>
            <a:picLocks noChangeAspect="1"/>
          </p:cNvPicPr>
          <p:nvPr/>
        </p:nvPicPr>
        <p:blipFill>
          <a:blip r:embed="rId2"/>
          <a:stretch>
            <a:fillRect/>
          </a:stretch>
        </p:blipFill>
        <p:spPr>
          <a:xfrm>
            <a:off x="6549270" y="943031"/>
            <a:ext cx="4358386" cy="2353995"/>
          </a:xfrm>
          <a:prstGeom prst="rect">
            <a:avLst/>
          </a:prstGeom>
        </p:spPr>
      </p:pic>
      <p:sp>
        <p:nvSpPr>
          <p:cNvPr id="9" name="文本框 8">
            <a:extLst>
              <a:ext uri="{FF2B5EF4-FFF2-40B4-BE49-F238E27FC236}">
                <a16:creationId xmlns:a16="http://schemas.microsoft.com/office/drawing/2014/main" id="{A0E12D25-A088-9E5C-671A-3F03BD0D672B}"/>
              </a:ext>
            </a:extLst>
          </p:cNvPr>
          <p:cNvSpPr txBox="1"/>
          <p:nvPr/>
        </p:nvSpPr>
        <p:spPr>
          <a:xfrm>
            <a:off x="6096000" y="3314876"/>
            <a:ext cx="5264927" cy="261610"/>
          </a:xfrm>
          <a:prstGeom prst="rect">
            <a:avLst/>
          </a:prstGeom>
          <a:noFill/>
        </p:spPr>
        <p:txBody>
          <a:bodyPr wrap="square" rtlCol="0">
            <a:spAutoFit/>
          </a:bodyPr>
          <a:lstStyle/>
          <a:p>
            <a:pPr algn="ct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RU-Net: An improved U-Net placenta segmentation network based on ResNet</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4743A9EC-1815-5297-D665-6B1EC7F8D8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130" y="3871191"/>
            <a:ext cx="5742666" cy="2257269"/>
          </a:xfrm>
          <a:prstGeom prst="rect">
            <a:avLst/>
          </a:prstGeom>
        </p:spPr>
      </p:pic>
      <p:pic>
        <p:nvPicPr>
          <p:cNvPr id="7" name="图片 6">
            <a:extLst>
              <a:ext uri="{FF2B5EF4-FFF2-40B4-BE49-F238E27FC236}">
                <a16:creationId xmlns:a16="http://schemas.microsoft.com/office/drawing/2014/main" id="{ED2C26A9-B758-9B98-8185-BAE45FCC14A6}"/>
              </a:ext>
            </a:extLst>
          </p:cNvPr>
          <p:cNvPicPr>
            <a:picLocks noChangeAspect="1"/>
          </p:cNvPicPr>
          <p:nvPr/>
        </p:nvPicPr>
        <p:blipFill>
          <a:blip r:embed="rId4"/>
          <a:srcRect t="89530" r="63579"/>
          <a:stretch/>
        </p:blipFill>
        <p:spPr>
          <a:xfrm>
            <a:off x="7327196" y="6005352"/>
            <a:ext cx="2802535" cy="298840"/>
          </a:xfrm>
          <a:prstGeom prst="rect">
            <a:avLst/>
          </a:prstGeom>
        </p:spPr>
      </p:pic>
    </p:spTree>
    <p:extLst>
      <p:ext uri="{BB962C8B-B14F-4D97-AF65-F5344CB8AC3E}">
        <p14:creationId xmlns:p14="http://schemas.microsoft.com/office/powerpoint/2010/main" val="480020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53D684-20C3-F6CA-E419-744E989066B0}"/>
              </a:ext>
            </a:extLst>
          </p:cNvPr>
          <p:cNvPicPr>
            <a:picLocks noChangeAspect="1"/>
          </p:cNvPicPr>
          <p:nvPr/>
        </p:nvPicPr>
        <p:blipFill>
          <a:blip r:embed="rId2"/>
          <a:stretch>
            <a:fillRect/>
          </a:stretch>
        </p:blipFill>
        <p:spPr>
          <a:xfrm>
            <a:off x="2975456" y="773439"/>
            <a:ext cx="6241089" cy="4999121"/>
          </a:xfrm>
          <a:prstGeom prst="rect">
            <a:avLst/>
          </a:prstGeom>
        </p:spPr>
      </p:pic>
      <p:sp>
        <p:nvSpPr>
          <p:cNvPr id="4" name="文本框 3">
            <a:extLst>
              <a:ext uri="{FF2B5EF4-FFF2-40B4-BE49-F238E27FC236}">
                <a16:creationId xmlns:a16="http://schemas.microsoft.com/office/drawing/2014/main" id="{4EEF3DA3-658B-3AC0-74A4-D0F995DB3384}"/>
              </a:ext>
            </a:extLst>
          </p:cNvPr>
          <p:cNvSpPr txBox="1"/>
          <p:nvPr/>
        </p:nvSpPr>
        <p:spPr>
          <a:xfrm>
            <a:off x="4089430" y="6062006"/>
            <a:ext cx="4013141"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结果评估</a:t>
            </a:r>
          </a:p>
        </p:txBody>
      </p:sp>
      <p:sp>
        <p:nvSpPr>
          <p:cNvPr id="5" name="文本框 4">
            <a:extLst>
              <a:ext uri="{FF2B5EF4-FFF2-40B4-BE49-F238E27FC236}">
                <a16:creationId xmlns:a16="http://schemas.microsoft.com/office/drawing/2014/main" id="{597D4209-6C95-D888-741B-B867FA384B53}"/>
              </a:ext>
            </a:extLst>
          </p:cNvPr>
          <p:cNvSpPr txBox="1"/>
          <p:nvPr/>
        </p:nvSpPr>
        <p:spPr>
          <a:xfrm>
            <a:off x="226750" y="2954531"/>
            <a:ext cx="2748705" cy="1200329"/>
          </a:xfrm>
          <a:prstGeom prst="rect">
            <a:avLst/>
          </a:prstGeom>
          <a:noFill/>
        </p:spPr>
        <p:txBody>
          <a:bodyPr wrap="square" rtlCol="0">
            <a:spAutoFit/>
          </a:bodyPr>
          <a:lstStyle>
            <a:defPPr>
              <a:defRPr lang="zh-CN"/>
            </a:defPPr>
            <a:lvl1pPr algn="ctr">
              <a:defRPr sz="3600" b="1">
                <a:solidFill>
                  <a:srgbClr val="002060"/>
                </a:solidFill>
                <a:latin typeface="微软雅黑" panose="020B0503020204020204" pitchFamily="34" charset="-122"/>
                <a:ea typeface="微软雅黑" panose="020B0503020204020204" pitchFamily="34" charset="-122"/>
              </a:defRPr>
            </a:lvl1pPr>
          </a:lstStyle>
          <a:p>
            <a:r>
              <a:rPr lang="zh-CN" altLang="en-US" b="0" dirty="0"/>
              <a:t>管连通区域唯一性方法</a:t>
            </a:r>
            <a:endParaRPr lang="en-US" altLang="zh-CN" b="0" dirty="0"/>
          </a:p>
        </p:txBody>
      </p:sp>
      <p:sp>
        <p:nvSpPr>
          <p:cNvPr id="6" name="文本框 5">
            <a:extLst>
              <a:ext uri="{FF2B5EF4-FFF2-40B4-BE49-F238E27FC236}">
                <a16:creationId xmlns:a16="http://schemas.microsoft.com/office/drawing/2014/main" id="{614747FF-6452-2359-A30F-20FA4DA86BB4}"/>
              </a:ext>
            </a:extLst>
          </p:cNvPr>
          <p:cNvSpPr txBox="1"/>
          <p:nvPr/>
        </p:nvSpPr>
        <p:spPr>
          <a:xfrm>
            <a:off x="9216544" y="2954531"/>
            <a:ext cx="2748705" cy="1200329"/>
          </a:xfrm>
          <a:prstGeom prst="rect">
            <a:avLst/>
          </a:prstGeom>
          <a:noFill/>
        </p:spPr>
        <p:txBody>
          <a:bodyPr wrap="square" rtlCol="0">
            <a:spAutoFit/>
          </a:bodyPr>
          <a:lstStyle>
            <a:defPPr>
              <a:defRPr lang="zh-CN"/>
            </a:defPPr>
            <a:lvl1pPr algn="ctr">
              <a:defRPr sz="3600" b="1">
                <a:solidFill>
                  <a:srgbClr val="002060"/>
                </a:solidFill>
                <a:latin typeface="微软雅黑" panose="020B0503020204020204" pitchFamily="34" charset="-122"/>
                <a:ea typeface="微软雅黑" panose="020B0503020204020204" pitchFamily="34" charset="-122"/>
              </a:defRPr>
            </a:lvl1pPr>
          </a:lstStyle>
          <a:p>
            <a:r>
              <a:rPr lang="zh-CN" altLang="en-US" b="0" dirty="0"/>
              <a:t>当前模型</a:t>
            </a:r>
            <a:endParaRPr lang="en-US" altLang="zh-CN" b="0" dirty="0"/>
          </a:p>
          <a:p>
            <a:r>
              <a:rPr lang="zh-CN" altLang="en-US" b="0" dirty="0"/>
              <a:t>（</a:t>
            </a:r>
            <a:r>
              <a:rPr lang="en-US" altLang="zh-CN" b="0" dirty="0"/>
              <a:t>RU-Net</a:t>
            </a:r>
            <a:r>
              <a:rPr lang="zh-CN" altLang="en-US" b="0" dirty="0"/>
              <a:t>）</a:t>
            </a:r>
            <a:endParaRPr lang="en-US" altLang="zh-CN" b="0" dirty="0"/>
          </a:p>
        </p:txBody>
      </p:sp>
    </p:spTree>
    <p:extLst>
      <p:ext uri="{BB962C8B-B14F-4D97-AF65-F5344CB8AC3E}">
        <p14:creationId xmlns:p14="http://schemas.microsoft.com/office/powerpoint/2010/main" val="254181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轮子, 照片, 游戏机, 钟表&#10;&#10;描述已自动生成">
            <a:extLst>
              <a:ext uri="{FF2B5EF4-FFF2-40B4-BE49-F238E27FC236}">
                <a16:creationId xmlns:a16="http://schemas.microsoft.com/office/drawing/2014/main" id="{20F849A4-A693-D00A-1F16-74BA3D9CF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453" y="1352860"/>
            <a:ext cx="1958351" cy="1958351"/>
          </a:xfrm>
          <a:prstGeom prst="rect">
            <a:avLst/>
          </a:prstGeom>
        </p:spPr>
      </p:pic>
      <p:sp>
        <p:nvSpPr>
          <p:cNvPr id="5" name="文本框 4">
            <a:extLst>
              <a:ext uri="{FF2B5EF4-FFF2-40B4-BE49-F238E27FC236}">
                <a16:creationId xmlns:a16="http://schemas.microsoft.com/office/drawing/2014/main" id="{982D523F-993A-A24B-8DC0-C16C2B10BA93}"/>
              </a:ext>
            </a:extLst>
          </p:cNvPr>
          <p:cNvSpPr txBox="1"/>
          <p:nvPr/>
        </p:nvSpPr>
        <p:spPr>
          <a:xfrm>
            <a:off x="1992954" y="723002"/>
            <a:ext cx="8206093"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参考代码及论文中使用的</a:t>
            </a:r>
            <a:r>
              <a:rPr lang="en-US" altLang="zh-CN" sz="2400" b="1" dirty="0">
                <a:solidFill>
                  <a:srgbClr val="002060"/>
                </a:solidFill>
                <a:latin typeface="微软雅黑" panose="020B0503020204020204" pitchFamily="34" charset="-122"/>
                <a:ea typeface="微软雅黑" panose="020B0503020204020204" pitchFamily="34" charset="-122"/>
              </a:rPr>
              <a:t>U-Net</a:t>
            </a:r>
            <a:r>
              <a:rPr lang="zh-CN" altLang="en-US" sz="2400" b="1" dirty="0">
                <a:solidFill>
                  <a:srgbClr val="002060"/>
                </a:solidFill>
                <a:latin typeface="微软雅黑" panose="020B0503020204020204" pitchFamily="34" charset="-122"/>
                <a:ea typeface="微软雅黑" panose="020B0503020204020204" pitchFamily="34" charset="-122"/>
              </a:rPr>
              <a:t>的模型建立的网络效果不佳</a:t>
            </a:r>
          </a:p>
        </p:txBody>
      </p:sp>
      <p:sp>
        <p:nvSpPr>
          <p:cNvPr id="6" name="文本框 5">
            <a:extLst>
              <a:ext uri="{FF2B5EF4-FFF2-40B4-BE49-F238E27FC236}">
                <a16:creationId xmlns:a16="http://schemas.microsoft.com/office/drawing/2014/main" id="{535E1062-6BEB-6B96-143A-A74EAEECFE13}"/>
              </a:ext>
            </a:extLst>
          </p:cNvPr>
          <p:cNvSpPr txBox="1"/>
          <p:nvPr/>
        </p:nvSpPr>
        <p:spPr>
          <a:xfrm>
            <a:off x="191052" y="2146821"/>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img000259</a:t>
            </a:r>
            <a:endParaRPr lang="zh-CN" altLang="en-US" sz="2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8CBF901-D82F-71B1-E48D-0903A86E50CF}"/>
              </a:ext>
            </a:extLst>
          </p:cNvPr>
          <p:cNvSpPr txBox="1"/>
          <p:nvPr/>
        </p:nvSpPr>
        <p:spPr>
          <a:xfrm>
            <a:off x="2132422"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原始图像</a:t>
            </a:r>
          </a:p>
        </p:txBody>
      </p:sp>
      <p:pic>
        <p:nvPicPr>
          <p:cNvPr id="9" name="图片 8" descr="图片包含 游戏机&#10;&#10;描述已自动生成">
            <a:extLst>
              <a:ext uri="{FF2B5EF4-FFF2-40B4-BE49-F238E27FC236}">
                <a16:creationId xmlns:a16="http://schemas.microsoft.com/office/drawing/2014/main" id="{4BD06DF3-C777-3C2F-0300-51AFE74FE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4381" y="1352860"/>
            <a:ext cx="1958351" cy="1958351"/>
          </a:xfrm>
          <a:prstGeom prst="rect">
            <a:avLst/>
          </a:prstGeom>
        </p:spPr>
      </p:pic>
      <p:sp>
        <p:nvSpPr>
          <p:cNvPr id="10" name="文本框 9">
            <a:extLst>
              <a:ext uri="{FF2B5EF4-FFF2-40B4-BE49-F238E27FC236}">
                <a16:creationId xmlns:a16="http://schemas.microsoft.com/office/drawing/2014/main" id="{1BABD3A6-81B0-2769-ECC0-FEAC4B74B655}"/>
              </a:ext>
            </a:extLst>
          </p:cNvPr>
          <p:cNvSpPr txBox="1"/>
          <p:nvPr/>
        </p:nvSpPr>
        <p:spPr>
          <a:xfrm>
            <a:off x="8796350"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论文模型</a:t>
            </a:r>
          </a:p>
        </p:txBody>
      </p:sp>
      <p:pic>
        <p:nvPicPr>
          <p:cNvPr id="12" name="图片 11" descr="图标&#10;&#10;中度可信度描述已自动生成">
            <a:extLst>
              <a:ext uri="{FF2B5EF4-FFF2-40B4-BE49-F238E27FC236}">
                <a16:creationId xmlns:a16="http://schemas.microsoft.com/office/drawing/2014/main" id="{A9CC268F-1B28-C1A2-1934-FE57085C7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113" y="1382541"/>
            <a:ext cx="1928670" cy="1928670"/>
          </a:xfrm>
          <a:prstGeom prst="rect">
            <a:avLst/>
          </a:prstGeom>
        </p:spPr>
      </p:pic>
      <p:sp>
        <p:nvSpPr>
          <p:cNvPr id="13" name="文本框 12">
            <a:extLst>
              <a:ext uri="{FF2B5EF4-FFF2-40B4-BE49-F238E27FC236}">
                <a16:creationId xmlns:a16="http://schemas.microsoft.com/office/drawing/2014/main" id="{C8127754-147B-9F82-52E0-94461B20EC7E}"/>
              </a:ext>
            </a:extLst>
          </p:cNvPr>
          <p:cNvSpPr txBox="1"/>
          <p:nvPr/>
        </p:nvSpPr>
        <p:spPr>
          <a:xfrm>
            <a:off x="5510242"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正确标签</a:t>
            </a:r>
          </a:p>
        </p:txBody>
      </p:sp>
      <p:sp>
        <p:nvSpPr>
          <p:cNvPr id="14" name="文本框 13">
            <a:extLst>
              <a:ext uri="{FF2B5EF4-FFF2-40B4-BE49-F238E27FC236}">
                <a16:creationId xmlns:a16="http://schemas.microsoft.com/office/drawing/2014/main" id="{3960D89D-3AE6-91AF-3E7E-119EC525F95B}"/>
              </a:ext>
            </a:extLst>
          </p:cNvPr>
          <p:cNvSpPr txBox="1"/>
          <p:nvPr/>
        </p:nvSpPr>
        <p:spPr>
          <a:xfrm>
            <a:off x="191052" y="4831441"/>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img000264</a:t>
            </a:r>
            <a:endParaRPr lang="zh-CN" altLang="en-US" sz="2000" dirty="0">
              <a:latin typeface="微软雅黑" panose="020B0503020204020204" pitchFamily="34" charset="-122"/>
              <a:ea typeface="微软雅黑" panose="020B0503020204020204" pitchFamily="34" charset="-122"/>
            </a:endParaRPr>
          </a:p>
        </p:txBody>
      </p:sp>
      <p:pic>
        <p:nvPicPr>
          <p:cNvPr id="16" name="图片 15" descr="黑暗里有星球&#10;&#10;中度可信度描述已自动生成">
            <a:extLst>
              <a:ext uri="{FF2B5EF4-FFF2-40B4-BE49-F238E27FC236}">
                <a16:creationId xmlns:a16="http://schemas.microsoft.com/office/drawing/2014/main" id="{CDD5355D-440C-C328-D806-A12FBDAFAB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3479" y="4052320"/>
            <a:ext cx="1958352" cy="1958352"/>
          </a:xfrm>
          <a:prstGeom prst="rect">
            <a:avLst/>
          </a:prstGeom>
        </p:spPr>
      </p:pic>
      <p:pic>
        <p:nvPicPr>
          <p:cNvPr id="18" name="图片 17" descr="图片包含 游戏机&#10;&#10;描述已自动生成">
            <a:extLst>
              <a:ext uri="{FF2B5EF4-FFF2-40B4-BE49-F238E27FC236}">
                <a16:creationId xmlns:a16="http://schemas.microsoft.com/office/drawing/2014/main" id="{414E4524-5978-F20D-D96C-249847F3EC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4380" y="4052320"/>
            <a:ext cx="1958352" cy="1958352"/>
          </a:xfrm>
          <a:prstGeom prst="rect">
            <a:avLst/>
          </a:prstGeom>
        </p:spPr>
      </p:pic>
      <p:pic>
        <p:nvPicPr>
          <p:cNvPr id="20" name="图片 19" descr="图标&#10;&#10;中度可信度描述已自动生成">
            <a:extLst>
              <a:ext uri="{FF2B5EF4-FFF2-40B4-BE49-F238E27FC236}">
                <a16:creationId xmlns:a16="http://schemas.microsoft.com/office/drawing/2014/main" id="{2A33CB7E-3F11-395F-2CAD-17EDDAB951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3114" y="4052321"/>
            <a:ext cx="1958352" cy="1958352"/>
          </a:xfrm>
          <a:prstGeom prst="rect">
            <a:avLst/>
          </a:prstGeom>
        </p:spPr>
      </p:pic>
      <p:sp>
        <p:nvSpPr>
          <p:cNvPr id="21" name="文本框 20">
            <a:extLst>
              <a:ext uri="{FF2B5EF4-FFF2-40B4-BE49-F238E27FC236}">
                <a16:creationId xmlns:a16="http://schemas.microsoft.com/office/drawing/2014/main" id="{4A996ADA-2DB7-4A79-8BCB-4ADD9E1D41BF}"/>
              </a:ext>
            </a:extLst>
          </p:cNvPr>
          <p:cNvSpPr txBox="1"/>
          <p:nvPr/>
        </p:nvSpPr>
        <p:spPr>
          <a:xfrm>
            <a:off x="2002572" y="6194358"/>
            <a:ext cx="8186857"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对于血管壁不是很清晰地部分，错误的将</a:t>
            </a:r>
            <a:r>
              <a:rPr lang="zh-CN" altLang="en-US" sz="2400" b="1" dirty="0">
                <a:solidFill>
                  <a:srgbClr val="FF0000"/>
                </a:solidFill>
                <a:latin typeface="微软雅黑" panose="020B0503020204020204" pitchFamily="34" charset="-122"/>
                <a:ea typeface="微软雅黑" panose="020B0503020204020204" pitchFamily="34" charset="-122"/>
              </a:rPr>
              <a:t>残影</a:t>
            </a:r>
            <a:r>
              <a:rPr lang="zh-CN" altLang="en-US" sz="2400" b="1" dirty="0">
                <a:solidFill>
                  <a:srgbClr val="002060"/>
                </a:solidFill>
                <a:latin typeface="微软雅黑" panose="020B0503020204020204" pitchFamily="34" charset="-122"/>
                <a:ea typeface="微软雅黑" panose="020B0503020204020204" pitchFamily="34" charset="-122"/>
              </a:rPr>
              <a:t>识别成了轮廓</a:t>
            </a:r>
          </a:p>
        </p:txBody>
      </p:sp>
    </p:spTree>
    <p:extLst>
      <p:ext uri="{BB962C8B-B14F-4D97-AF65-F5344CB8AC3E}">
        <p14:creationId xmlns:p14="http://schemas.microsoft.com/office/powerpoint/2010/main" val="2687759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C6AD9B-292D-ED72-AC6B-BF95A7E6ED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5065" y="1838204"/>
            <a:ext cx="5383601" cy="3181590"/>
          </a:xfrm>
          <a:prstGeom prst="rect">
            <a:avLst/>
          </a:prstGeom>
        </p:spPr>
      </p:pic>
      <p:sp>
        <p:nvSpPr>
          <p:cNvPr id="4" name="文本框 3">
            <a:extLst>
              <a:ext uri="{FF2B5EF4-FFF2-40B4-BE49-F238E27FC236}">
                <a16:creationId xmlns:a16="http://schemas.microsoft.com/office/drawing/2014/main" id="{763A8288-3647-4ACD-EA41-C5FC976C6FAB}"/>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数据选取</a:t>
            </a:r>
          </a:p>
        </p:txBody>
      </p:sp>
      <p:sp>
        <p:nvSpPr>
          <p:cNvPr id="5" name="文本框 4">
            <a:extLst>
              <a:ext uri="{FF2B5EF4-FFF2-40B4-BE49-F238E27FC236}">
                <a16:creationId xmlns:a16="http://schemas.microsoft.com/office/drawing/2014/main" id="{F0717AEF-6EE2-BF32-4770-272BB33A9F0E}"/>
              </a:ext>
            </a:extLst>
          </p:cNvPr>
          <p:cNvSpPr txBox="1"/>
          <p:nvPr/>
        </p:nvSpPr>
        <p:spPr>
          <a:xfrm>
            <a:off x="842934" y="5914968"/>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挑选了</a:t>
            </a:r>
            <a:r>
              <a:rPr lang="en-US" altLang="zh-CN" sz="2400" b="1" dirty="0">
                <a:latin typeface="微软雅黑" panose="020B0503020204020204" pitchFamily="34" charset="-122"/>
                <a:ea typeface="微软雅黑" panose="020B0503020204020204" pitchFamily="34" charset="-122"/>
              </a:rPr>
              <a:t>539</a:t>
            </a:r>
            <a:r>
              <a:rPr lang="zh-CN" altLang="en-US" sz="2400" dirty="0">
                <a:latin typeface="微软雅黑" panose="020B0503020204020204" pitchFamily="34" charset="-122"/>
                <a:ea typeface="微软雅黑" panose="020B0503020204020204" pitchFamily="34" charset="-122"/>
              </a:rPr>
              <a:t>张有较大干扰（血液伪影，拍摄不理想）的图像作为挑战</a:t>
            </a:r>
          </a:p>
        </p:txBody>
      </p:sp>
      <p:pic>
        <p:nvPicPr>
          <p:cNvPr id="7" name="图片 6">
            <a:extLst>
              <a:ext uri="{FF2B5EF4-FFF2-40B4-BE49-F238E27FC236}">
                <a16:creationId xmlns:a16="http://schemas.microsoft.com/office/drawing/2014/main" id="{8C020607-9DD7-B50A-1150-C5E92D010804}"/>
              </a:ext>
            </a:extLst>
          </p:cNvPr>
          <p:cNvPicPr>
            <a:picLocks noChangeAspect="1"/>
          </p:cNvPicPr>
          <p:nvPr/>
        </p:nvPicPr>
        <p:blipFill>
          <a:blip r:embed="rId3"/>
          <a:stretch>
            <a:fillRect/>
          </a:stretch>
        </p:blipFill>
        <p:spPr>
          <a:xfrm>
            <a:off x="6342240" y="1838203"/>
            <a:ext cx="5383602" cy="3181591"/>
          </a:xfrm>
          <a:prstGeom prst="rect">
            <a:avLst/>
          </a:prstGeom>
        </p:spPr>
      </p:pic>
      <p:sp>
        <p:nvSpPr>
          <p:cNvPr id="8" name="文本框 7">
            <a:extLst>
              <a:ext uri="{FF2B5EF4-FFF2-40B4-BE49-F238E27FC236}">
                <a16:creationId xmlns:a16="http://schemas.microsoft.com/office/drawing/2014/main" id="{35305755-5E88-1CEA-67E6-36460B3D8D64}"/>
              </a:ext>
            </a:extLst>
          </p:cNvPr>
          <p:cNvSpPr txBox="1"/>
          <p:nvPr/>
        </p:nvSpPr>
        <p:spPr>
          <a:xfrm>
            <a:off x="842935" y="5296008"/>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在数据库中随机选取</a:t>
            </a:r>
            <a:r>
              <a:rPr lang="en-US" altLang="zh-CN" sz="2400" b="1" dirty="0">
                <a:latin typeface="微软雅黑" panose="020B0503020204020204" pitchFamily="34" charset="-122"/>
                <a:ea typeface="微软雅黑" panose="020B0503020204020204" pitchFamily="34" charset="-122"/>
              </a:rPr>
              <a:t>1823</a:t>
            </a:r>
            <a:r>
              <a:rPr lang="zh-CN" altLang="en-US" sz="2400" dirty="0">
                <a:latin typeface="微软雅黑" panose="020B0503020204020204" pitchFamily="34" charset="-122"/>
                <a:ea typeface="微软雅黑" panose="020B0503020204020204" pitchFamily="34" charset="-122"/>
              </a:rPr>
              <a:t>张</a:t>
            </a:r>
            <a:r>
              <a:rPr lang="en-US" altLang="zh-CN" sz="2400" dirty="0">
                <a:latin typeface="微软雅黑" panose="020B0503020204020204" pitchFamily="34" charset="-122"/>
                <a:ea typeface="微软雅黑" panose="020B0503020204020204" pitchFamily="34" charset="-122"/>
              </a:rPr>
              <a:t>OCT</a:t>
            </a:r>
            <a:r>
              <a:rPr lang="zh-CN" altLang="en-US" sz="2400" dirty="0">
                <a:latin typeface="微软雅黑" panose="020B0503020204020204" pitchFamily="34" charset="-122"/>
                <a:ea typeface="微软雅黑" panose="020B0503020204020204" pitchFamily="34" charset="-122"/>
              </a:rPr>
              <a:t>图像进行处理，并记录对应的标签</a:t>
            </a:r>
          </a:p>
        </p:txBody>
      </p:sp>
    </p:spTree>
    <p:extLst>
      <p:ext uri="{BB962C8B-B14F-4D97-AF65-F5344CB8AC3E}">
        <p14:creationId xmlns:p14="http://schemas.microsoft.com/office/powerpoint/2010/main" val="4218625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25D0DE-552B-8194-C113-529B144FEF8F}"/>
              </a:ext>
            </a:extLst>
          </p:cNvPr>
          <p:cNvSpPr txBox="1"/>
          <p:nvPr/>
        </p:nvSpPr>
        <p:spPr>
          <a:xfrm>
            <a:off x="665065" y="943032"/>
            <a:ext cx="528542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随机样本测试</a:t>
            </a:r>
            <a:r>
              <a:rPr lang="zh-CN" altLang="en-US"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002060"/>
                </a:solidFill>
                <a:latin typeface="微软雅黑" panose="020B0503020204020204" pitchFamily="34" charset="-122"/>
                <a:ea typeface="微软雅黑" panose="020B0503020204020204" pitchFamily="34" charset="-122"/>
              </a:rPr>
              <a:t>1823</a:t>
            </a:r>
            <a:r>
              <a:rPr lang="zh-CN" altLang="en-US" sz="2400" b="1" dirty="0">
                <a:solidFill>
                  <a:srgbClr val="002060"/>
                </a:solidFill>
                <a:latin typeface="微软雅黑" panose="020B0503020204020204" pitchFamily="34" charset="-122"/>
                <a:ea typeface="微软雅黑" panose="020B0503020204020204" pitchFamily="34" charset="-122"/>
              </a:rPr>
              <a:t>张</a:t>
            </a:r>
            <a:r>
              <a:rPr lang="en-US" altLang="zh-CN" sz="2400" b="1" dirty="0">
                <a:solidFill>
                  <a:srgbClr val="002060"/>
                </a:solidFill>
                <a:latin typeface="微软雅黑" panose="020B0503020204020204" pitchFamily="34" charset="-122"/>
                <a:ea typeface="微软雅黑" panose="020B0503020204020204" pitchFamily="34" charset="-122"/>
              </a:rPr>
              <a:t>OCT</a:t>
            </a:r>
            <a:r>
              <a:rPr lang="zh-CN" altLang="en-US" sz="2400" b="1" dirty="0">
                <a:solidFill>
                  <a:srgbClr val="002060"/>
                </a:solidFill>
                <a:latin typeface="微软雅黑" panose="020B0503020204020204" pitchFamily="34" charset="-122"/>
                <a:ea typeface="微软雅黑" panose="020B0503020204020204" pitchFamily="34" charset="-122"/>
              </a:rPr>
              <a:t>图像）</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3BEDFB8-C64B-7F64-54F6-26D825782314}"/>
              </a:ext>
            </a:extLst>
          </p:cNvPr>
          <p:cNvPicPr>
            <a:picLocks noChangeAspect="1"/>
          </p:cNvPicPr>
          <p:nvPr/>
        </p:nvPicPr>
        <p:blipFill>
          <a:blip r:embed="rId2"/>
          <a:stretch>
            <a:fillRect/>
          </a:stretch>
        </p:blipFill>
        <p:spPr>
          <a:xfrm>
            <a:off x="587466" y="2177455"/>
            <a:ext cx="6016447" cy="3388856"/>
          </a:xfrm>
          <a:prstGeom prst="rect">
            <a:avLst/>
          </a:prstGeom>
        </p:spPr>
      </p:pic>
      <p:pic>
        <p:nvPicPr>
          <p:cNvPr id="10" name="图片 9">
            <a:extLst>
              <a:ext uri="{FF2B5EF4-FFF2-40B4-BE49-F238E27FC236}">
                <a16:creationId xmlns:a16="http://schemas.microsoft.com/office/drawing/2014/main" id="{AC3A5EE5-64C9-57BF-D6D4-FC338AD50BCA}"/>
              </a:ext>
            </a:extLst>
          </p:cNvPr>
          <p:cNvPicPr>
            <a:picLocks noChangeAspect="1"/>
          </p:cNvPicPr>
          <p:nvPr/>
        </p:nvPicPr>
        <p:blipFill>
          <a:blip r:embed="rId3"/>
          <a:stretch>
            <a:fillRect/>
          </a:stretch>
        </p:blipFill>
        <p:spPr>
          <a:xfrm>
            <a:off x="6981789" y="2944389"/>
            <a:ext cx="4601040" cy="2375178"/>
          </a:xfrm>
          <a:prstGeom prst="rect">
            <a:avLst/>
          </a:prstGeom>
          <a:ln w="19050">
            <a:solidFill>
              <a:srgbClr val="FF0000"/>
            </a:solidFill>
          </a:ln>
        </p:spPr>
      </p:pic>
      <p:sp>
        <p:nvSpPr>
          <p:cNvPr id="11" name="文本框 10">
            <a:extLst>
              <a:ext uri="{FF2B5EF4-FFF2-40B4-BE49-F238E27FC236}">
                <a16:creationId xmlns:a16="http://schemas.microsoft.com/office/drawing/2014/main" id="{3CDE8FC6-7D4A-4877-1D1F-21E9BB64A31B}"/>
              </a:ext>
            </a:extLst>
          </p:cNvPr>
          <p:cNvSpPr txBox="1"/>
          <p:nvPr/>
        </p:nvSpPr>
        <p:spPr>
          <a:xfrm>
            <a:off x="7098757" y="1110781"/>
            <a:ext cx="4492621" cy="1230593"/>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en-US" altLang="zh-CN" sz="2000" dirty="0">
                <a:solidFill>
                  <a:srgbClr val="002060"/>
                </a:solidFill>
                <a:latin typeface="微软雅黑" panose="020B0503020204020204" pitchFamily="34" charset="-122"/>
                <a:ea typeface="微软雅黑" panose="020B0503020204020204" pitchFamily="34" charset="-122"/>
              </a:rPr>
              <a:t>P</a:t>
            </a:r>
            <a:r>
              <a:rPr lang="zh-CN" altLang="en-US" sz="2000" dirty="0">
                <a:solidFill>
                  <a:srgbClr val="002060"/>
                </a:solidFill>
                <a:latin typeface="微软雅黑" panose="020B0503020204020204" pitchFamily="34" charset="-122"/>
                <a:ea typeface="微软雅黑" panose="020B0503020204020204" pitchFamily="34" charset="-122"/>
              </a:rPr>
              <a:t>值：</a:t>
            </a:r>
            <a:r>
              <a:rPr lang="en-US" altLang="zh-CN" sz="2000" dirty="0">
                <a:solidFill>
                  <a:srgbClr val="002060"/>
                </a:solidFill>
                <a:latin typeface="微软雅黑" panose="020B0503020204020204" pitchFamily="34" charset="-122"/>
                <a:ea typeface="微软雅黑" panose="020B0503020204020204" pitchFamily="34" charset="-122"/>
              </a:rPr>
              <a:t>&lt;0.01%</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相关系数</a:t>
            </a:r>
            <a:r>
              <a:rPr lang="en-US" altLang="zh-CN" sz="2000" baseline="30000" dirty="0">
                <a:solidFill>
                  <a:srgbClr val="002060"/>
                </a:solidFill>
                <a:latin typeface="微软雅黑" panose="020B0503020204020204" pitchFamily="34" charset="-122"/>
                <a:ea typeface="微软雅黑" panose="020B0503020204020204" pitchFamily="34" charset="-122"/>
              </a:rPr>
              <a:t>2</a:t>
            </a:r>
            <a:r>
              <a:rPr lang="zh-CN" altLang="en-US" sz="2000"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98.5%</a:t>
            </a:r>
          </a:p>
        </p:txBody>
      </p:sp>
      <p:sp>
        <p:nvSpPr>
          <p:cNvPr id="12" name="文本框 11">
            <a:extLst>
              <a:ext uri="{FF2B5EF4-FFF2-40B4-BE49-F238E27FC236}">
                <a16:creationId xmlns:a16="http://schemas.microsoft.com/office/drawing/2014/main" id="{ABB873C0-DBFF-8C3E-9601-BEE8D624BDC2}"/>
              </a:ext>
            </a:extLst>
          </p:cNvPr>
          <p:cNvSpPr txBox="1"/>
          <p:nvPr/>
        </p:nvSpPr>
        <p:spPr>
          <a:xfrm>
            <a:off x="639950" y="5675441"/>
            <a:ext cx="5911478"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横坐标：</a:t>
            </a:r>
            <a:r>
              <a:rPr lang="en-US" altLang="zh-CN" sz="2000" dirty="0">
                <a:latin typeface="微软雅黑" panose="020B0503020204020204" pitchFamily="34" charset="-122"/>
                <a:ea typeface="微软雅黑" panose="020B0503020204020204" pitchFamily="34" charset="-122"/>
              </a:rPr>
              <a:t>RU-Net</a:t>
            </a:r>
            <a:r>
              <a:rPr lang="zh-CN" altLang="en-US" sz="2000" dirty="0">
                <a:latin typeface="微软雅黑" panose="020B0503020204020204" pitchFamily="34" charset="-122"/>
                <a:ea typeface="微软雅黑" panose="020B0503020204020204" pitchFamily="34" charset="-122"/>
              </a:rPr>
              <a:t>分割结果</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纵坐标：标签结果</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（单位：像素）</a:t>
            </a:r>
          </a:p>
        </p:txBody>
      </p:sp>
      <p:grpSp>
        <p:nvGrpSpPr>
          <p:cNvPr id="17" name="组合 16">
            <a:extLst>
              <a:ext uri="{FF2B5EF4-FFF2-40B4-BE49-F238E27FC236}">
                <a16:creationId xmlns:a16="http://schemas.microsoft.com/office/drawing/2014/main" id="{557FC0CE-5C25-9465-134D-FBA04C902992}"/>
              </a:ext>
            </a:extLst>
          </p:cNvPr>
          <p:cNvGrpSpPr/>
          <p:nvPr/>
        </p:nvGrpSpPr>
        <p:grpSpPr>
          <a:xfrm>
            <a:off x="9920957" y="1047127"/>
            <a:ext cx="2174719" cy="1764629"/>
            <a:chOff x="9901932" y="815723"/>
            <a:chExt cx="2174719" cy="1764629"/>
          </a:xfrm>
        </p:grpSpPr>
        <p:pic>
          <p:nvPicPr>
            <p:cNvPr id="14" name="图片 13">
              <a:extLst>
                <a:ext uri="{FF2B5EF4-FFF2-40B4-BE49-F238E27FC236}">
                  <a16:creationId xmlns:a16="http://schemas.microsoft.com/office/drawing/2014/main" id="{4BB82F2A-C67A-1DBE-E2A3-95FCF51F5525}"/>
                </a:ext>
              </a:extLst>
            </p:cNvPr>
            <p:cNvPicPr>
              <a:picLocks noChangeAspect="1"/>
            </p:cNvPicPr>
            <p:nvPr/>
          </p:nvPicPr>
          <p:blipFill>
            <a:blip r:embed="rId4"/>
            <a:stretch>
              <a:fillRect/>
            </a:stretch>
          </p:blipFill>
          <p:spPr>
            <a:xfrm>
              <a:off x="9901932" y="815723"/>
              <a:ext cx="2174719" cy="1764629"/>
            </a:xfrm>
            <a:prstGeom prst="rect">
              <a:avLst/>
            </a:prstGeom>
          </p:spPr>
        </p:pic>
        <p:sp>
          <p:nvSpPr>
            <p:cNvPr id="15" name="矩形 14">
              <a:extLst>
                <a:ext uri="{FF2B5EF4-FFF2-40B4-BE49-F238E27FC236}">
                  <a16:creationId xmlns:a16="http://schemas.microsoft.com/office/drawing/2014/main" id="{8A81BE43-4BB3-D961-3692-4CF8FDFAF726}"/>
                </a:ext>
              </a:extLst>
            </p:cNvPr>
            <p:cNvSpPr/>
            <p:nvPr/>
          </p:nvSpPr>
          <p:spPr>
            <a:xfrm>
              <a:off x="10512311" y="943032"/>
              <a:ext cx="1014624" cy="2081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0B3488A9-0FA2-3758-E1A3-B0247E7ED342}"/>
              </a:ext>
            </a:extLst>
          </p:cNvPr>
          <p:cNvSpPr txBox="1"/>
          <p:nvPr/>
        </p:nvSpPr>
        <p:spPr>
          <a:xfrm>
            <a:off x="10097237" y="833782"/>
            <a:ext cx="1963999"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原方法相关系数</a:t>
            </a:r>
            <a:r>
              <a:rPr lang="en-US" altLang="zh-CN" sz="1200" baseline="300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80.8%</a:t>
            </a:r>
            <a:endParaRPr lang="zh-CN" altLang="en-US" sz="1200" baseline="300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1B5722E9-F038-2749-9492-F2934575B482}"/>
              </a:ext>
            </a:extLst>
          </p:cNvPr>
          <p:cNvSpPr txBox="1"/>
          <p:nvPr/>
        </p:nvSpPr>
        <p:spPr>
          <a:xfrm>
            <a:off x="6326570" y="5648689"/>
            <a:ext cx="5911478"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使用回归工具统计结果</a:t>
            </a:r>
          </a:p>
        </p:txBody>
      </p:sp>
    </p:spTree>
    <p:extLst>
      <p:ext uri="{BB962C8B-B14F-4D97-AF65-F5344CB8AC3E}">
        <p14:creationId xmlns:p14="http://schemas.microsoft.com/office/powerpoint/2010/main" val="3843535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2A3DA65-19E8-BD22-4CAF-B8D79B39D23C}"/>
              </a:ext>
            </a:extLst>
          </p:cNvPr>
          <p:cNvSpPr txBox="1"/>
          <p:nvPr/>
        </p:nvSpPr>
        <p:spPr>
          <a:xfrm>
            <a:off x="4670674" y="1154733"/>
            <a:ext cx="7170475" cy="1292662"/>
          </a:xfrm>
          <a:prstGeom prst="rect">
            <a:avLst/>
          </a:prstGeom>
          <a:noFill/>
        </p:spPr>
        <p:txBody>
          <a:bodyPr wrap="square"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a:t>
            </a:r>
          </a:p>
          <a:p>
            <a:r>
              <a:rPr lang="zh-CN" altLang="en-US" dirty="0">
                <a:solidFill>
                  <a:srgbClr val="002060"/>
                </a:solidFill>
                <a:latin typeface="微软雅黑" panose="020B0503020204020204" pitchFamily="34" charset="-122"/>
                <a:ea typeface="微软雅黑" panose="020B0503020204020204" pitchFamily="34" charset="-122"/>
              </a:rPr>
              <a:t>用于衡量两个样本集（预测值和真实值）之间的相似性，</a:t>
            </a:r>
            <a:r>
              <a:rPr lang="en-US" altLang="zh-CN" dirty="0">
                <a:solidFill>
                  <a:srgbClr val="002060"/>
                </a:solidFill>
                <a:latin typeface="微软雅黑" panose="020B0503020204020204" pitchFamily="34" charset="-122"/>
                <a:ea typeface="微软雅黑" panose="020B0503020204020204" pitchFamily="34" charset="-122"/>
              </a:rPr>
              <a:t>A </a:t>
            </a:r>
            <a:r>
              <a:rPr lang="zh-CN" altLang="en-US" dirty="0">
                <a:solidFill>
                  <a:srgbClr val="002060"/>
                </a:solidFill>
                <a:latin typeface="微软雅黑" panose="020B0503020204020204" pitchFamily="34" charset="-122"/>
                <a:ea typeface="微软雅黑" panose="020B0503020204020204" pitchFamily="34" charset="-122"/>
              </a:rPr>
              <a:t>代表预测结果，</a:t>
            </a:r>
            <a:r>
              <a:rPr lang="en-US" altLang="zh-CN" dirty="0">
                <a:solidFill>
                  <a:srgbClr val="002060"/>
                </a:solidFill>
                <a:latin typeface="微软雅黑" panose="020B0503020204020204" pitchFamily="34" charset="-122"/>
                <a:ea typeface="微软雅黑" panose="020B0503020204020204" pitchFamily="34" charset="-122"/>
              </a:rPr>
              <a:t>B </a:t>
            </a:r>
            <a:r>
              <a:rPr lang="zh-CN" altLang="en-US" dirty="0">
                <a:solidFill>
                  <a:srgbClr val="002060"/>
                </a:solidFill>
                <a:latin typeface="微软雅黑" panose="020B0503020204020204" pitchFamily="34" charset="-122"/>
                <a:ea typeface="微软雅黑" panose="020B0503020204020204" pitchFamily="34" charset="-122"/>
              </a:rPr>
              <a:t>代表真实标签，∣</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是预测和标签之间的重叠区域，∣</a:t>
            </a:r>
            <a:r>
              <a:rPr lang="en-US" altLang="zh-CN" dirty="0">
                <a:solidFill>
                  <a:srgbClr val="002060"/>
                </a:solidFill>
                <a:latin typeface="微软雅黑" panose="020B0503020204020204" pitchFamily="34" charset="-122"/>
                <a:ea typeface="微软雅黑" panose="020B0503020204020204" pitchFamily="34" charset="-122"/>
              </a:rPr>
              <a:t>A∣ </a:t>
            </a:r>
            <a:r>
              <a:rPr lang="zh-CN" altLang="en-US" dirty="0">
                <a:solidFill>
                  <a:srgbClr val="002060"/>
                </a:solidFill>
                <a:latin typeface="微软雅黑" panose="020B0503020204020204" pitchFamily="34" charset="-122"/>
                <a:ea typeface="微软雅黑" panose="020B0503020204020204" pitchFamily="34" charset="-122"/>
              </a:rPr>
              <a:t>和 ∣</a:t>
            </a:r>
            <a:r>
              <a:rPr lang="en-US" altLang="zh-CN" dirty="0">
                <a:solidFill>
                  <a:srgbClr val="002060"/>
                </a:solidFill>
                <a:latin typeface="微软雅黑" panose="020B0503020204020204" pitchFamily="34" charset="-122"/>
                <a:ea typeface="微软雅黑" panose="020B0503020204020204" pitchFamily="34" charset="-122"/>
              </a:rPr>
              <a:t>B∣ </a:t>
            </a:r>
            <a:r>
              <a:rPr lang="zh-CN" altLang="en-US" dirty="0">
                <a:solidFill>
                  <a:srgbClr val="002060"/>
                </a:solidFill>
                <a:latin typeface="微软雅黑" panose="020B0503020204020204" pitchFamily="34" charset="-122"/>
                <a:ea typeface="微软雅黑" panose="020B0503020204020204" pitchFamily="34" charset="-122"/>
              </a:rPr>
              <a:t>分别是预测和标签的总面积</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C39DB13-3A5B-A4F3-7D7A-2B4B9AA1C58F}"/>
                  </a:ext>
                </a:extLst>
              </p:cNvPr>
              <p:cNvSpPr txBox="1"/>
              <p:nvPr/>
            </p:nvSpPr>
            <p:spPr>
              <a:xfrm>
                <a:off x="889730" y="1373094"/>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26" name="文本框 25">
                <a:extLst>
                  <a:ext uri="{FF2B5EF4-FFF2-40B4-BE49-F238E27FC236}">
                    <a16:creationId xmlns:a16="http://schemas.microsoft.com/office/drawing/2014/main" id="{AC39DB13-3A5B-A4F3-7D7A-2B4B9AA1C58F}"/>
                  </a:ext>
                </a:extLst>
              </p:cNvPr>
              <p:cNvSpPr txBox="1">
                <a:spLocks noRot="1" noChangeAspect="1" noMove="1" noResize="1" noEditPoints="1" noAdjustHandles="1" noChangeArrowheads="1" noChangeShapeType="1" noTextEdit="1"/>
              </p:cNvSpPr>
              <p:nvPr/>
            </p:nvSpPr>
            <p:spPr>
              <a:xfrm>
                <a:off x="889730" y="1373094"/>
                <a:ext cx="3188888" cy="85594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88222A9-F2C8-C2FD-AA16-A67F3B76BDD7}"/>
                  </a:ext>
                </a:extLst>
              </p:cNvPr>
              <p:cNvSpPr txBox="1"/>
              <p:nvPr/>
            </p:nvSpPr>
            <p:spPr>
              <a:xfrm>
                <a:off x="521244" y="3205059"/>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35" name="文本框 34">
                <a:extLst>
                  <a:ext uri="{FF2B5EF4-FFF2-40B4-BE49-F238E27FC236}">
                    <a16:creationId xmlns:a16="http://schemas.microsoft.com/office/drawing/2014/main" id="{F88222A9-F2C8-C2FD-AA16-A67F3B76BDD7}"/>
                  </a:ext>
                </a:extLst>
              </p:cNvPr>
              <p:cNvSpPr txBox="1">
                <a:spLocks noRot="1" noChangeAspect="1" noMove="1" noResize="1" noEditPoints="1" noAdjustHandles="1" noChangeArrowheads="1" noChangeShapeType="1" noTextEdit="1"/>
              </p:cNvSpPr>
              <p:nvPr/>
            </p:nvSpPr>
            <p:spPr>
              <a:xfrm>
                <a:off x="521244" y="3205059"/>
                <a:ext cx="4103289" cy="78996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01E4D8B-78A0-9655-F3B0-7E05B707C5F2}"/>
                  </a:ext>
                </a:extLst>
              </p:cNvPr>
              <p:cNvSpPr txBox="1"/>
              <p:nvPr/>
            </p:nvSpPr>
            <p:spPr>
              <a:xfrm>
                <a:off x="432529" y="497104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6" name="文本框 35">
                <a:extLst>
                  <a:ext uri="{FF2B5EF4-FFF2-40B4-BE49-F238E27FC236}">
                    <a16:creationId xmlns:a16="http://schemas.microsoft.com/office/drawing/2014/main" id="{501E4D8B-78A0-9655-F3B0-7E05B707C5F2}"/>
                  </a:ext>
                </a:extLst>
              </p:cNvPr>
              <p:cNvSpPr txBox="1">
                <a:spLocks noRot="1" noChangeAspect="1" noMove="1" noResize="1" noEditPoints="1" noAdjustHandles="1" noChangeArrowheads="1" noChangeShapeType="1" noTextEdit="1"/>
              </p:cNvSpPr>
              <p:nvPr/>
            </p:nvSpPr>
            <p:spPr>
              <a:xfrm>
                <a:off x="432529" y="4971044"/>
                <a:ext cx="4103289" cy="855940"/>
              </a:xfrm>
              <a:prstGeom prst="rect">
                <a:avLst/>
              </a:prstGeom>
              <a:blipFill>
                <a:blip r:embed="rId4"/>
                <a:stretch>
                  <a:fillRect/>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146394B8-6344-E536-B0BD-FFF114B1AD6A}"/>
              </a:ext>
            </a:extLst>
          </p:cNvPr>
          <p:cNvSpPr txBox="1"/>
          <p:nvPr/>
        </p:nvSpPr>
        <p:spPr>
          <a:xfrm>
            <a:off x="4670674" y="3092207"/>
            <a:ext cx="7170475" cy="1015663"/>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准确度：</a:t>
            </a:r>
          </a:p>
          <a:p>
            <a:r>
              <a:rPr lang="zh-CN" altLang="en-US" dirty="0">
                <a:solidFill>
                  <a:srgbClr val="002060"/>
                </a:solidFill>
                <a:latin typeface="微软雅黑" panose="020B0503020204020204" pitchFamily="34" charset="-122"/>
                <a:ea typeface="微软雅黑" panose="020B0503020204020204" pitchFamily="34" charset="-122"/>
              </a:rPr>
              <a:t>表示模型对所有样本的预测正确率，即正确预测的样本占总样本的比例，其中，</a:t>
            </a:r>
            <a:r>
              <a:rPr lang="en-US" altLang="zh-CN" dirty="0">
                <a:solidFill>
                  <a:srgbClr val="002060"/>
                </a:solidFill>
                <a:latin typeface="微软雅黑" panose="020B0503020204020204" pitchFamily="34" charset="-122"/>
                <a:ea typeface="微软雅黑" panose="020B0503020204020204" pitchFamily="34" charset="-122"/>
              </a:rPr>
              <a:t>TP</a:t>
            </a:r>
            <a:r>
              <a:rPr lang="zh-CN" altLang="en-US" dirty="0">
                <a:solidFill>
                  <a:srgbClr val="002060"/>
                </a:solidFill>
                <a:latin typeface="微软雅黑" panose="020B0503020204020204" pitchFamily="34" charset="-122"/>
                <a:ea typeface="微软雅黑" panose="020B0503020204020204" pitchFamily="34" charset="-122"/>
              </a:rPr>
              <a:t>是真正例，</a:t>
            </a:r>
            <a:r>
              <a:rPr lang="en-US" altLang="zh-CN" dirty="0">
                <a:solidFill>
                  <a:srgbClr val="002060"/>
                </a:solidFill>
                <a:latin typeface="微软雅黑" panose="020B0503020204020204" pitchFamily="34" charset="-122"/>
                <a:ea typeface="微软雅黑" panose="020B0503020204020204" pitchFamily="34" charset="-122"/>
              </a:rPr>
              <a:t>TN</a:t>
            </a:r>
            <a:r>
              <a:rPr lang="zh-CN" altLang="en-US" dirty="0">
                <a:solidFill>
                  <a:srgbClr val="002060"/>
                </a:solidFill>
                <a:latin typeface="微软雅黑" panose="020B0503020204020204" pitchFamily="34" charset="-122"/>
                <a:ea typeface="微软雅黑" panose="020B0503020204020204" pitchFamily="34" charset="-122"/>
              </a:rPr>
              <a:t>是真负例，</a:t>
            </a:r>
            <a:r>
              <a:rPr lang="en-US" altLang="zh-CN" dirty="0">
                <a:solidFill>
                  <a:srgbClr val="002060"/>
                </a:solidFill>
                <a:latin typeface="微软雅黑" panose="020B0503020204020204" pitchFamily="34" charset="-122"/>
                <a:ea typeface="微软雅黑" panose="020B0503020204020204" pitchFamily="34" charset="-122"/>
              </a:rPr>
              <a:t>FP</a:t>
            </a:r>
            <a:r>
              <a:rPr lang="zh-CN" altLang="en-US" dirty="0">
                <a:solidFill>
                  <a:srgbClr val="002060"/>
                </a:solidFill>
                <a:latin typeface="微软雅黑" panose="020B0503020204020204" pitchFamily="34" charset="-122"/>
                <a:ea typeface="微软雅黑" panose="020B0503020204020204" pitchFamily="34" charset="-122"/>
              </a:rPr>
              <a:t>是假正例，</a:t>
            </a:r>
            <a:r>
              <a:rPr lang="en-US" altLang="zh-CN" dirty="0">
                <a:solidFill>
                  <a:srgbClr val="002060"/>
                </a:solidFill>
                <a:latin typeface="微软雅黑" panose="020B0503020204020204" pitchFamily="34" charset="-122"/>
                <a:ea typeface="微软雅黑" panose="020B0503020204020204" pitchFamily="34" charset="-122"/>
              </a:rPr>
              <a:t>FN</a:t>
            </a:r>
            <a:r>
              <a:rPr lang="zh-CN" altLang="en-US" dirty="0">
                <a:solidFill>
                  <a:srgbClr val="002060"/>
                </a:solidFill>
                <a:latin typeface="微软雅黑" panose="020B0503020204020204" pitchFamily="34" charset="-122"/>
                <a:ea typeface="微软雅黑" panose="020B0503020204020204" pitchFamily="34" charset="-122"/>
              </a:rPr>
              <a:t>是假负例。</a:t>
            </a:r>
          </a:p>
        </p:txBody>
      </p:sp>
      <p:sp>
        <p:nvSpPr>
          <p:cNvPr id="38" name="文本框 37">
            <a:extLst>
              <a:ext uri="{FF2B5EF4-FFF2-40B4-BE49-F238E27FC236}">
                <a16:creationId xmlns:a16="http://schemas.microsoft.com/office/drawing/2014/main" id="{CFE5E36D-23E9-3A93-5038-E3D7B4777756}"/>
              </a:ext>
            </a:extLst>
          </p:cNvPr>
          <p:cNvSpPr txBox="1"/>
          <p:nvPr/>
        </p:nvSpPr>
        <p:spPr>
          <a:xfrm>
            <a:off x="4670674" y="4822095"/>
            <a:ext cx="7170475" cy="1292662"/>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交并比：</a:t>
            </a:r>
          </a:p>
          <a:p>
            <a:r>
              <a:rPr lang="zh-CN" altLang="en-US" dirty="0">
                <a:solidFill>
                  <a:srgbClr val="002060"/>
                </a:solidFill>
                <a:latin typeface="微软雅黑" panose="020B0503020204020204" pitchFamily="34" charset="-122"/>
                <a:ea typeface="微软雅黑" panose="020B0503020204020204" pitchFamily="34" charset="-122"/>
              </a:rPr>
              <a:t>用于衡量预测结果与真实标签之间重叠程度的指标，其中，∣</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是预测和标签的交集（重叠区域），∣</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是预测和标签的并集（总面积）</a:t>
            </a:r>
          </a:p>
        </p:txBody>
      </p:sp>
    </p:spTree>
    <p:extLst>
      <p:ext uri="{BB962C8B-B14F-4D97-AF65-F5344CB8AC3E}">
        <p14:creationId xmlns:p14="http://schemas.microsoft.com/office/powerpoint/2010/main" val="350461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CEDCA3A-357D-A2E1-857F-E73C0ED546C8}"/>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21C9A8C-4B2C-DC0E-3A94-B38ACEBE6C0D}"/>
              </a:ext>
            </a:extLst>
          </p:cNvPr>
          <p:cNvSpPr txBox="1"/>
          <p:nvPr/>
        </p:nvSpPr>
        <p:spPr>
          <a:xfrm>
            <a:off x="1290396" y="1568139"/>
            <a:ext cx="1991251"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系数</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CD6EACC-308F-A962-4518-6B2CEC06663A}"/>
                  </a:ext>
                </a:extLst>
              </p:cNvPr>
              <p:cNvSpPr txBox="1"/>
              <p:nvPr/>
            </p:nvSpPr>
            <p:spPr>
              <a:xfrm>
                <a:off x="8338047" y="1140169"/>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4" name="文本框 3">
                <a:extLst>
                  <a:ext uri="{FF2B5EF4-FFF2-40B4-BE49-F238E27FC236}">
                    <a16:creationId xmlns:a16="http://schemas.microsoft.com/office/drawing/2014/main" id="{8CD6EACC-308F-A962-4518-6B2CEC06663A}"/>
                  </a:ext>
                </a:extLst>
              </p:cNvPr>
              <p:cNvSpPr txBox="1">
                <a:spLocks noRot="1" noChangeAspect="1" noMove="1" noResize="1" noEditPoints="1" noAdjustHandles="1" noChangeArrowheads="1" noChangeShapeType="1" noTextEdit="1"/>
              </p:cNvSpPr>
              <p:nvPr/>
            </p:nvSpPr>
            <p:spPr>
              <a:xfrm>
                <a:off x="8338047" y="1140169"/>
                <a:ext cx="3188888" cy="855940"/>
              </a:xfrm>
              <a:prstGeom prst="rect">
                <a:avLst/>
              </a:prstGeom>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F950A8D-7950-B2AE-EE8F-91B481975C3A}"/>
              </a:ext>
            </a:extLst>
          </p:cNvPr>
          <p:cNvPicPr>
            <a:picLocks noChangeAspect="1"/>
          </p:cNvPicPr>
          <p:nvPr/>
        </p:nvPicPr>
        <p:blipFill>
          <a:blip r:embed="rId3"/>
          <a:stretch>
            <a:fillRect/>
          </a:stretch>
        </p:blipFill>
        <p:spPr>
          <a:xfrm>
            <a:off x="870049" y="2289288"/>
            <a:ext cx="5569705" cy="4119422"/>
          </a:xfrm>
          <a:prstGeom prst="rect">
            <a:avLst/>
          </a:prstGeom>
        </p:spPr>
      </p:pic>
      <p:sp>
        <p:nvSpPr>
          <p:cNvPr id="7" name="文本框 6">
            <a:extLst>
              <a:ext uri="{FF2B5EF4-FFF2-40B4-BE49-F238E27FC236}">
                <a16:creationId xmlns:a16="http://schemas.microsoft.com/office/drawing/2014/main" id="{8A9958E7-870A-2871-5CAA-4577A41B8B39}"/>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88.89%</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87.58%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95.13%</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98.91%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2264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20004-1122-6CCB-0555-61AE66FCB26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EE8A9B8-E414-92FA-6B72-AA9673359ABC}"/>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AC58661-B5C7-2F82-D9A7-2AB772961F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049" y="2307914"/>
            <a:ext cx="5569705" cy="4082170"/>
          </a:xfrm>
          <a:prstGeom prst="rect">
            <a:avLst/>
          </a:prstGeom>
        </p:spPr>
      </p:pic>
      <p:sp>
        <p:nvSpPr>
          <p:cNvPr id="7" name="文本框 6">
            <a:extLst>
              <a:ext uri="{FF2B5EF4-FFF2-40B4-BE49-F238E27FC236}">
                <a16:creationId xmlns:a16="http://schemas.microsoft.com/office/drawing/2014/main" id="{8558CB9D-6718-53B6-5D4B-28D668A2B1AC}"/>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95.58%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96.07%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98.04%</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99.72%</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A9FF0AC-2F8B-0603-CE7F-D117A1EA52D8}"/>
                  </a:ext>
                </a:extLst>
              </p:cNvPr>
              <p:cNvSpPr txBox="1"/>
              <p:nvPr/>
            </p:nvSpPr>
            <p:spPr>
              <a:xfrm>
                <a:off x="7632514" y="1239844"/>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5" name="文本框 4">
                <a:extLst>
                  <a:ext uri="{FF2B5EF4-FFF2-40B4-BE49-F238E27FC236}">
                    <a16:creationId xmlns:a16="http://schemas.microsoft.com/office/drawing/2014/main" id="{4A9FF0AC-2F8B-0603-CE7F-D117A1EA52D8}"/>
                  </a:ext>
                </a:extLst>
              </p:cNvPr>
              <p:cNvSpPr txBox="1">
                <a:spLocks noRot="1" noChangeAspect="1" noMove="1" noResize="1" noEditPoints="1" noAdjustHandles="1" noChangeArrowheads="1" noChangeShapeType="1" noTextEdit="1"/>
              </p:cNvSpPr>
              <p:nvPr/>
            </p:nvSpPr>
            <p:spPr>
              <a:xfrm>
                <a:off x="7632514" y="1239844"/>
                <a:ext cx="4103289" cy="789960"/>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690A148E-268B-4544-70D0-1A1A8D5CE68B}"/>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准确度</a:t>
            </a:r>
          </a:p>
        </p:txBody>
      </p:sp>
    </p:spTree>
    <p:extLst>
      <p:ext uri="{BB962C8B-B14F-4D97-AF65-F5344CB8AC3E}">
        <p14:creationId xmlns:p14="http://schemas.microsoft.com/office/powerpoint/2010/main" val="3387661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DD781-AA14-3F45-1DC4-4C753E52FC2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8A1D27B-72A0-BF96-0D97-98944020C2E2}"/>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20A6522-A46A-FE03-2CDE-F76D79D00A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049" y="2317466"/>
            <a:ext cx="5569705" cy="4063065"/>
          </a:xfrm>
          <a:prstGeom prst="rect">
            <a:avLst/>
          </a:prstGeom>
        </p:spPr>
      </p:pic>
      <p:sp>
        <p:nvSpPr>
          <p:cNvPr id="7" name="文本框 6">
            <a:extLst>
              <a:ext uri="{FF2B5EF4-FFF2-40B4-BE49-F238E27FC236}">
                <a16:creationId xmlns:a16="http://schemas.microsoft.com/office/drawing/2014/main" id="{5B564C57-1FD0-BD5D-A747-64437D7BA675}"/>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81.88%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80.83%</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91.72%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97.87%</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C78E313-363D-5354-0633-85BA85340CF0}"/>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交并比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33E7362-15B5-1333-7690-FB5AC5A3FE0B}"/>
                  </a:ext>
                </a:extLst>
              </p:cNvPr>
              <p:cNvSpPr txBox="1"/>
              <p:nvPr/>
            </p:nvSpPr>
            <p:spPr>
              <a:xfrm>
                <a:off x="8385835" y="117386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 name="文本框 2">
                <a:extLst>
                  <a:ext uri="{FF2B5EF4-FFF2-40B4-BE49-F238E27FC236}">
                    <a16:creationId xmlns:a16="http://schemas.microsoft.com/office/drawing/2014/main" id="{933E7362-15B5-1333-7690-FB5AC5A3FE0B}"/>
                  </a:ext>
                </a:extLst>
              </p:cNvPr>
              <p:cNvSpPr txBox="1">
                <a:spLocks noRot="1" noChangeAspect="1" noMove="1" noResize="1" noEditPoints="1" noAdjustHandles="1" noChangeArrowheads="1" noChangeShapeType="1" noTextEdit="1"/>
              </p:cNvSpPr>
              <p:nvPr/>
            </p:nvSpPr>
            <p:spPr>
              <a:xfrm>
                <a:off x="8385835" y="1173864"/>
                <a:ext cx="4103289" cy="85594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7458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B01ED4-0D07-BB24-3D5D-DCB18F65A044}"/>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数据选取</a:t>
            </a:r>
          </a:p>
        </p:txBody>
      </p:sp>
      <p:sp>
        <p:nvSpPr>
          <p:cNvPr id="7" name="文本框 6">
            <a:extLst>
              <a:ext uri="{FF2B5EF4-FFF2-40B4-BE49-F238E27FC236}">
                <a16:creationId xmlns:a16="http://schemas.microsoft.com/office/drawing/2014/main" id="{AA7166A4-6D15-765C-781C-C9ABDB3E1B85}"/>
              </a:ext>
            </a:extLst>
          </p:cNvPr>
          <p:cNvSpPr txBox="1"/>
          <p:nvPr/>
        </p:nvSpPr>
        <p:spPr>
          <a:xfrm>
            <a:off x="1290396" y="1568139"/>
            <a:ext cx="341632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具有挑战性的测试集</a:t>
            </a:r>
          </a:p>
        </p:txBody>
      </p:sp>
      <p:grpSp>
        <p:nvGrpSpPr>
          <p:cNvPr id="12" name="组合 11">
            <a:extLst>
              <a:ext uri="{FF2B5EF4-FFF2-40B4-BE49-F238E27FC236}">
                <a16:creationId xmlns:a16="http://schemas.microsoft.com/office/drawing/2014/main" id="{0CCE95C6-40CF-BB7C-F972-66A8B2A4DCF9}"/>
              </a:ext>
            </a:extLst>
          </p:cNvPr>
          <p:cNvGrpSpPr/>
          <p:nvPr/>
        </p:nvGrpSpPr>
        <p:grpSpPr>
          <a:xfrm>
            <a:off x="835908" y="2352658"/>
            <a:ext cx="10520184" cy="3215185"/>
            <a:chOff x="1404385" y="2188198"/>
            <a:chExt cx="10520184" cy="3215185"/>
          </a:xfrm>
        </p:grpSpPr>
        <p:pic>
          <p:nvPicPr>
            <p:cNvPr id="3" name="图片 2" descr="黑暗里有星球&#10;&#10;描述已自动生成">
              <a:extLst>
                <a:ext uri="{FF2B5EF4-FFF2-40B4-BE49-F238E27FC236}">
                  <a16:creationId xmlns:a16="http://schemas.microsoft.com/office/drawing/2014/main" id="{150B5D70-C817-A2D5-061E-F47BC174C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385" y="2188198"/>
              <a:ext cx="3215185" cy="3215185"/>
            </a:xfrm>
            <a:prstGeom prst="rect">
              <a:avLst/>
            </a:prstGeom>
          </p:spPr>
        </p:pic>
        <p:pic>
          <p:nvPicPr>
            <p:cNvPr id="6" name="图片 5" descr="黑暗里有星球&#10;&#10;中度可信度描述已自动生成">
              <a:extLst>
                <a:ext uri="{FF2B5EF4-FFF2-40B4-BE49-F238E27FC236}">
                  <a16:creationId xmlns:a16="http://schemas.microsoft.com/office/drawing/2014/main" id="{43F1B6E2-2161-1CDD-D0A9-09A23C9E4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545" y="2188198"/>
              <a:ext cx="3215185" cy="3215185"/>
            </a:xfrm>
            <a:prstGeom prst="rect">
              <a:avLst/>
            </a:prstGeom>
          </p:spPr>
        </p:pic>
        <p:pic>
          <p:nvPicPr>
            <p:cNvPr id="11" name="图片 10">
              <a:extLst>
                <a:ext uri="{FF2B5EF4-FFF2-40B4-BE49-F238E27FC236}">
                  <a16:creationId xmlns:a16="http://schemas.microsoft.com/office/drawing/2014/main" id="{E931E133-23C0-D9C1-380B-54F96947B9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18705" y="2194113"/>
              <a:ext cx="3205864" cy="3203353"/>
            </a:xfrm>
            <a:prstGeom prst="rect">
              <a:avLst/>
            </a:prstGeom>
          </p:spPr>
        </p:pic>
      </p:grpSp>
      <p:sp>
        <p:nvSpPr>
          <p:cNvPr id="13" name="文本框 12">
            <a:extLst>
              <a:ext uri="{FF2B5EF4-FFF2-40B4-BE49-F238E27FC236}">
                <a16:creationId xmlns:a16="http://schemas.microsoft.com/office/drawing/2014/main" id="{295E2F19-CD64-5F07-59AD-DF2E9D5CBB04}"/>
              </a:ext>
            </a:extLst>
          </p:cNvPr>
          <p:cNvSpPr txBox="1"/>
          <p:nvPr/>
        </p:nvSpPr>
        <p:spPr>
          <a:xfrm>
            <a:off x="1885286" y="5903853"/>
            <a:ext cx="8421429" cy="461665"/>
          </a:xfrm>
          <a:prstGeom prst="rect">
            <a:avLst/>
          </a:prstGeom>
          <a:noFill/>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具有严重血液伪影，或是拍摄不理想，出现大量干扰的测试集</a:t>
            </a:r>
          </a:p>
        </p:txBody>
      </p:sp>
    </p:spTree>
    <p:extLst>
      <p:ext uri="{BB962C8B-B14F-4D97-AF65-F5344CB8AC3E}">
        <p14:creationId xmlns:p14="http://schemas.microsoft.com/office/powerpoint/2010/main" val="3519085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8EDB6-4C29-1DFC-2C07-05D917179C9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C6FCF6E-E7CE-6EFA-7085-5CD710D9B972}"/>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4ED0212-1C15-9FD2-CAAF-0EE64806774C}"/>
              </a:ext>
            </a:extLst>
          </p:cNvPr>
          <p:cNvSpPr txBox="1"/>
          <p:nvPr/>
        </p:nvSpPr>
        <p:spPr>
          <a:xfrm>
            <a:off x="1290396" y="1568139"/>
            <a:ext cx="1991251"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系数</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29F0BF6-FDB9-A0CB-5338-16706DA15BF4}"/>
                  </a:ext>
                </a:extLst>
              </p:cNvPr>
              <p:cNvSpPr txBox="1"/>
              <p:nvPr/>
            </p:nvSpPr>
            <p:spPr>
              <a:xfrm>
                <a:off x="8338047" y="1140169"/>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4" name="文本框 3">
                <a:extLst>
                  <a:ext uri="{FF2B5EF4-FFF2-40B4-BE49-F238E27FC236}">
                    <a16:creationId xmlns:a16="http://schemas.microsoft.com/office/drawing/2014/main" id="{929F0BF6-FDB9-A0CB-5338-16706DA15BF4}"/>
                  </a:ext>
                </a:extLst>
              </p:cNvPr>
              <p:cNvSpPr txBox="1">
                <a:spLocks noRot="1" noChangeAspect="1" noMove="1" noResize="1" noEditPoints="1" noAdjustHandles="1" noChangeArrowheads="1" noChangeShapeType="1" noTextEdit="1"/>
              </p:cNvSpPr>
              <p:nvPr/>
            </p:nvSpPr>
            <p:spPr>
              <a:xfrm>
                <a:off x="8338047" y="1140169"/>
                <a:ext cx="3188888" cy="855940"/>
              </a:xfrm>
              <a:prstGeom prst="rect">
                <a:avLst/>
              </a:prstGeom>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B46FE78-8013-0ED1-AD82-C5AABC147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0049" y="2307842"/>
            <a:ext cx="5569705" cy="4082314"/>
          </a:xfrm>
          <a:prstGeom prst="rect">
            <a:avLst/>
          </a:prstGeom>
        </p:spPr>
      </p:pic>
      <p:sp>
        <p:nvSpPr>
          <p:cNvPr id="7" name="文本框 6">
            <a:extLst>
              <a:ext uri="{FF2B5EF4-FFF2-40B4-BE49-F238E27FC236}">
                <a16:creationId xmlns:a16="http://schemas.microsoft.com/office/drawing/2014/main" id="{4597E16D-96B0-D46D-8136-BC29B39538E4}"/>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83.47%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81.81%</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94.57%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97.81%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975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485B3-AA6B-0F76-1AC3-12DFD567666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1DFF58C-14CB-C19A-088E-CB4C28A3B676}"/>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5C240AA-6216-5D5E-48EB-96F9723E27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9930" y="2307914"/>
            <a:ext cx="5529943" cy="4082170"/>
          </a:xfrm>
          <a:prstGeom prst="rect">
            <a:avLst/>
          </a:prstGeom>
        </p:spPr>
      </p:pic>
      <p:sp>
        <p:nvSpPr>
          <p:cNvPr id="7" name="文本框 6">
            <a:extLst>
              <a:ext uri="{FF2B5EF4-FFF2-40B4-BE49-F238E27FC236}">
                <a16:creationId xmlns:a16="http://schemas.microsoft.com/office/drawing/2014/main" id="{E6FABD0D-A96A-CFC5-ED84-F657657FA485}"/>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94.42%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94.37%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98.02%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99.31%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D60E567-D505-AF0E-706A-3FC6F0D8207E}"/>
                  </a:ext>
                </a:extLst>
              </p:cNvPr>
              <p:cNvSpPr txBox="1"/>
              <p:nvPr/>
            </p:nvSpPr>
            <p:spPr>
              <a:xfrm>
                <a:off x="7632514" y="1239844"/>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5" name="文本框 4">
                <a:extLst>
                  <a:ext uri="{FF2B5EF4-FFF2-40B4-BE49-F238E27FC236}">
                    <a16:creationId xmlns:a16="http://schemas.microsoft.com/office/drawing/2014/main" id="{9D60E567-D505-AF0E-706A-3FC6F0D8207E}"/>
                  </a:ext>
                </a:extLst>
              </p:cNvPr>
              <p:cNvSpPr txBox="1">
                <a:spLocks noRot="1" noChangeAspect="1" noMove="1" noResize="1" noEditPoints="1" noAdjustHandles="1" noChangeArrowheads="1" noChangeShapeType="1" noTextEdit="1"/>
              </p:cNvSpPr>
              <p:nvPr/>
            </p:nvSpPr>
            <p:spPr>
              <a:xfrm>
                <a:off x="7632514" y="1239844"/>
                <a:ext cx="4103289" cy="789960"/>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4AC3EB9C-38B6-5E45-254B-6656DCFFA48A}"/>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准确度</a:t>
            </a:r>
          </a:p>
        </p:txBody>
      </p:sp>
    </p:spTree>
    <p:extLst>
      <p:ext uri="{BB962C8B-B14F-4D97-AF65-F5344CB8AC3E}">
        <p14:creationId xmlns:p14="http://schemas.microsoft.com/office/powerpoint/2010/main" val="572804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B944F-4831-94D4-3245-A652B295B0B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B1FBA00-EFAD-3DAE-1ABB-191FADECE8A0}"/>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60BD180-1FE1-2EEB-FB44-6196EC4719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8903" y="2307914"/>
            <a:ext cx="5531997" cy="4082170"/>
          </a:xfrm>
          <a:prstGeom prst="rect">
            <a:avLst/>
          </a:prstGeom>
        </p:spPr>
      </p:pic>
      <p:sp>
        <p:nvSpPr>
          <p:cNvPr id="7" name="文本框 6">
            <a:extLst>
              <a:ext uri="{FF2B5EF4-FFF2-40B4-BE49-F238E27FC236}">
                <a16:creationId xmlns:a16="http://schemas.microsoft.com/office/drawing/2014/main" id="{C5F74293-8683-F597-AC72-4B3328208B17}"/>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72.82%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71.66%</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90.12%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95.82%</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7BD21AD-C6EA-6BA7-1A1B-67020E569B9F}"/>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交并比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436A060-728B-3B39-33EE-166295514E3C}"/>
                  </a:ext>
                </a:extLst>
              </p:cNvPr>
              <p:cNvSpPr txBox="1"/>
              <p:nvPr/>
            </p:nvSpPr>
            <p:spPr>
              <a:xfrm>
                <a:off x="8385835" y="117386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 name="文本框 2">
                <a:extLst>
                  <a:ext uri="{FF2B5EF4-FFF2-40B4-BE49-F238E27FC236}">
                    <a16:creationId xmlns:a16="http://schemas.microsoft.com/office/drawing/2014/main" id="{F436A060-728B-3B39-33EE-166295514E3C}"/>
                  </a:ext>
                </a:extLst>
              </p:cNvPr>
              <p:cNvSpPr txBox="1">
                <a:spLocks noRot="1" noChangeAspect="1" noMove="1" noResize="1" noEditPoints="1" noAdjustHandles="1" noChangeArrowheads="1" noChangeShapeType="1" noTextEdit="1"/>
              </p:cNvSpPr>
              <p:nvPr/>
            </p:nvSpPr>
            <p:spPr>
              <a:xfrm>
                <a:off x="8385835" y="1173864"/>
                <a:ext cx="4103289" cy="85594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9525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ECDC2-D808-E3D8-2143-8AD1043DBFA3}"/>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B2A244F2-5F3C-9D6A-AE84-645547137763}"/>
              </a:ext>
            </a:extLst>
          </p:cNvPr>
          <p:cNvSpPr txBox="1"/>
          <p:nvPr/>
        </p:nvSpPr>
        <p:spPr>
          <a:xfrm>
            <a:off x="2178101" y="723002"/>
            <a:ext cx="7835799"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使用</a:t>
            </a:r>
            <a:r>
              <a:rPr lang="en-US" altLang="zh-CN" sz="2400" b="1" dirty="0">
                <a:solidFill>
                  <a:srgbClr val="002060"/>
                </a:solidFill>
                <a:latin typeface="微软雅黑" panose="020B0503020204020204" pitchFamily="34" charset="-122"/>
                <a:ea typeface="微软雅黑" panose="020B0503020204020204" pitchFamily="34" charset="-122"/>
              </a:rPr>
              <a:t>ZFY</a:t>
            </a:r>
            <a:r>
              <a:rPr lang="zh-CN" altLang="en-US" sz="2400" b="1" dirty="0">
                <a:solidFill>
                  <a:srgbClr val="002060"/>
                </a:solidFill>
                <a:latin typeface="微软雅黑" panose="020B0503020204020204" pitchFamily="34" charset="-122"/>
                <a:ea typeface="微软雅黑" panose="020B0503020204020204" pitchFamily="34" charset="-122"/>
              </a:rPr>
              <a:t>学长的结果作为训练集的标签分割并不是很理想</a:t>
            </a:r>
          </a:p>
        </p:txBody>
      </p:sp>
      <p:pic>
        <p:nvPicPr>
          <p:cNvPr id="8" name="图片 7" descr="图片包含 话筒, 轮子, 游戏机, 锣&#10;&#10;描述已自动生成">
            <a:extLst>
              <a:ext uri="{FF2B5EF4-FFF2-40B4-BE49-F238E27FC236}">
                <a16:creationId xmlns:a16="http://schemas.microsoft.com/office/drawing/2014/main" id="{932D8FD4-E7E3-34FC-43CA-787264EA7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114" y="1380275"/>
            <a:ext cx="2156895" cy="2156895"/>
          </a:xfrm>
          <a:prstGeom prst="rect">
            <a:avLst/>
          </a:prstGeom>
        </p:spPr>
      </p:pic>
      <p:sp>
        <p:nvSpPr>
          <p:cNvPr id="11" name="文本框 10">
            <a:extLst>
              <a:ext uri="{FF2B5EF4-FFF2-40B4-BE49-F238E27FC236}">
                <a16:creationId xmlns:a16="http://schemas.microsoft.com/office/drawing/2014/main" id="{EA3F02B1-695E-B166-843C-AADB6273FB84}"/>
              </a:ext>
            </a:extLst>
          </p:cNvPr>
          <p:cNvSpPr txBox="1"/>
          <p:nvPr/>
        </p:nvSpPr>
        <p:spPr>
          <a:xfrm>
            <a:off x="414718" y="2377079"/>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img000000</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A054D74-5096-F7CC-F683-85A18E7FB607}"/>
              </a:ext>
            </a:extLst>
          </p:cNvPr>
          <p:cNvSpPr txBox="1"/>
          <p:nvPr/>
        </p:nvSpPr>
        <p:spPr>
          <a:xfrm>
            <a:off x="2704249" y="379744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原始图像</a:t>
            </a:r>
          </a:p>
        </p:txBody>
      </p:sp>
      <p:pic>
        <p:nvPicPr>
          <p:cNvPr id="19" name="图片 18" descr="图片包含 游戏机, 灯光&#10;&#10;描述已自动生成">
            <a:extLst>
              <a:ext uri="{FF2B5EF4-FFF2-40B4-BE49-F238E27FC236}">
                <a16:creationId xmlns:a16="http://schemas.microsoft.com/office/drawing/2014/main" id="{DD621342-9A59-AB02-0E61-8A0BBF52B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939" y="1380274"/>
            <a:ext cx="2156895" cy="2156895"/>
          </a:xfrm>
          <a:prstGeom prst="rect">
            <a:avLst/>
          </a:prstGeom>
        </p:spPr>
      </p:pic>
      <p:sp>
        <p:nvSpPr>
          <p:cNvPr id="22" name="文本框 21">
            <a:extLst>
              <a:ext uri="{FF2B5EF4-FFF2-40B4-BE49-F238E27FC236}">
                <a16:creationId xmlns:a16="http://schemas.microsoft.com/office/drawing/2014/main" id="{FBEF5BBA-94BB-62D5-2160-9BF41AA467AB}"/>
              </a:ext>
            </a:extLst>
          </p:cNvPr>
          <p:cNvSpPr txBox="1"/>
          <p:nvPr/>
        </p:nvSpPr>
        <p:spPr>
          <a:xfrm>
            <a:off x="6256180" y="3797444"/>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ZFY</a:t>
            </a:r>
            <a:r>
              <a:rPr lang="zh-CN" altLang="en-US" sz="2000" dirty="0">
                <a:latin typeface="微软雅黑" panose="020B0503020204020204" pitchFamily="34" charset="-122"/>
                <a:ea typeface="微软雅黑" panose="020B0503020204020204" pitchFamily="34" charset="-122"/>
              </a:rPr>
              <a:t>结果</a:t>
            </a:r>
          </a:p>
        </p:txBody>
      </p:sp>
      <p:cxnSp>
        <p:nvCxnSpPr>
          <p:cNvPr id="24" name="直接箭头连接符 23">
            <a:extLst>
              <a:ext uri="{FF2B5EF4-FFF2-40B4-BE49-F238E27FC236}">
                <a16:creationId xmlns:a16="http://schemas.microsoft.com/office/drawing/2014/main" id="{DB6930CA-4A52-D60D-F52F-B42C05F0042B}"/>
              </a:ext>
            </a:extLst>
          </p:cNvPr>
          <p:cNvCxnSpPr>
            <a:cxnSpLocks/>
            <a:stCxn id="26" idx="1"/>
          </p:cNvCxnSpPr>
          <p:nvPr/>
        </p:nvCxnSpPr>
        <p:spPr>
          <a:xfrm flipH="1">
            <a:off x="7150740" y="2624788"/>
            <a:ext cx="1177536"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37CC1C1-A944-FF39-17C5-8B5E7B7C22F1}"/>
              </a:ext>
            </a:extLst>
          </p:cNvPr>
          <p:cNvSpPr txBox="1"/>
          <p:nvPr/>
        </p:nvSpPr>
        <p:spPr>
          <a:xfrm>
            <a:off x="8328276" y="2209289"/>
            <a:ext cx="1153488" cy="830997"/>
          </a:xfrm>
          <a:prstGeom prst="rect">
            <a:avLst/>
          </a:prstGeom>
          <a:noFill/>
        </p:spPr>
        <p:txBody>
          <a:bodyPr wrap="square" rtlCol="0">
            <a:spAutoFit/>
          </a:bodyPr>
          <a:lstStyle/>
          <a:p>
            <a:pPr algn="ctr"/>
            <a:r>
              <a:rPr lang="zh-CN" altLang="en-US" sz="2400" dirty="0">
                <a:solidFill>
                  <a:srgbClr val="FF0000"/>
                </a:solidFill>
                <a:latin typeface="微软雅黑" panose="020B0503020204020204" pitchFamily="34" charset="-122"/>
                <a:ea typeface="微软雅黑" panose="020B0503020204020204" pitchFamily="34" charset="-122"/>
              </a:rPr>
              <a:t>出现了</a:t>
            </a:r>
            <a:endParaRPr lang="en-US" altLang="zh-CN" sz="2400" dirty="0">
              <a:solidFill>
                <a:srgbClr val="FF0000"/>
              </a:solidFill>
              <a:latin typeface="微软雅黑" panose="020B0503020204020204" pitchFamily="34" charset="-122"/>
              <a:ea typeface="微软雅黑" panose="020B0503020204020204" pitchFamily="34" charset="-122"/>
            </a:endParaRPr>
          </a:p>
          <a:p>
            <a:pPr algn="ctr"/>
            <a:r>
              <a:rPr lang="zh-CN" altLang="en-US" sz="2400" dirty="0">
                <a:solidFill>
                  <a:srgbClr val="FF0000"/>
                </a:solidFill>
                <a:latin typeface="微软雅黑" panose="020B0503020204020204" pitchFamily="34" charset="-122"/>
                <a:ea typeface="微软雅黑" panose="020B0503020204020204" pitchFamily="34" charset="-122"/>
              </a:rPr>
              <a:t>断层</a:t>
            </a:r>
          </a:p>
        </p:txBody>
      </p:sp>
      <p:pic>
        <p:nvPicPr>
          <p:cNvPr id="28" name="图片 27" descr="图标&#10;&#10;描述已自动生成">
            <a:extLst>
              <a:ext uri="{FF2B5EF4-FFF2-40B4-BE49-F238E27FC236}">
                <a16:creationId xmlns:a16="http://schemas.microsoft.com/office/drawing/2014/main" id="{CD22A143-329B-DB2B-D5C1-399A0ECF1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0157" y="1380274"/>
            <a:ext cx="2156895" cy="2156895"/>
          </a:xfrm>
          <a:prstGeom prst="rect">
            <a:avLst/>
          </a:prstGeom>
        </p:spPr>
      </p:pic>
      <p:cxnSp>
        <p:nvCxnSpPr>
          <p:cNvPr id="30" name="直接箭头连接符 29">
            <a:extLst>
              <a:ext uri="{FF2B5EF4-FFF2-40B4-BE49-F238E27FC236}">
                <a16:creationId xmlns:a16="http://schemas.microsoft.com/office/drawing/2014/main" id="{8AB9CDEC-E640-58A4-3F01-7FF992DBA6F5}"/>
              </a:ext>
            </a:extLst>
          </p:cNvPr>
          <p:cNvCxnSpPr>
            <a:cxnSpLocks/>
            <a:stCxn id="26" idx="3"/>
          </p:cNvCxnSpPr>
          <p:nvPr/>
        </p:nvCxnSpPr>
        <p:spPr>
          <a:xfrm>
            <a:off x="9481764" y="2624788"/>
            <a:ext cx="1385781" cy="21051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文本框 32">
            <a:extLst>
              <a:ext uri="{FF2B5EF4-FFF2-40B4-BE49-F238E27FC236}">
                <a16:creationId xmlns:a16="http://schemas.microsoft.com/office/drawing/2014/main" id="{34F52E48-899D-1F52-B709-4F9EBD5EC838}"/>
              </a:ext>
            </a:extLst>
          </p:cNvPr>
          <p:cNvSpPr txBox="1"/>
          <p:nvPr/>
        </p:nvSpPr>
        <p:spPr>
          <a:xfrm>
            <a:off x="10091398" y="3742270"/>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img000023</a:t>
            </a:r>
            <a:endParaRPr lang="zh-CN" altLang="en-US" sz="2000" dirty="0">
              <a:latin typeface="微软雅黑" panose="020B0503020204020204" pitchFamily="34" charset="-122"/>
              <a:ea typeface="微软雅黑" panose="020B0503020204020204" pitchFamily="34" charset="-122"/>
            </a:endParaRPr>
          </a:p>
        </p:txBody>
      </p:sp>
      <p:pic>
        <p:nvPicPr>
          <p:cNvPr id="35" name="图片 34" descr="卡通人物&#10;&#10;中度可信度描述已自动生成">
            <a:extLst>
              <a:ext uri="{FF2B5EF4-FFF2-40B4-BE49-F238E27FC236}">
                <a16:creationId xmlns:a16="http://schemas.microsoft.com/office/drawing/2014/main" id="{44490668-64B5-0346-3BE6-D8443ED421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72" y="4626874"/>
            <a:ext cx="3541889" cy="1729438"/>
          </a:xfrm>
          <a:prstGeom prst="rect">
            <a:avLst/>
          </a:prstGeom>
          <a:ln w="38100">
            <a:solidFill>
              <a:srgbClr val="0070C0"/>
            </a:solidFill>
          </a:ln>
        </p:spPr>
      </p:pic>
      <p:sp>
        <p:nvSpPr>
          <p:cNvPr id="36" name="文本框 35">
            <a:extLst>
              <a:ext uri="{FF2B5EF4-FFF2-40B4-BE49-F238E27FC236}">
                <a16:creationId xmlns:a16="http://schemas.microsoft.com/office/drawing/2014/main" id="{8A77828F-9FA1-BA22-4F13-D4845FEA52F5}"/>
              </a:ext>
            </a:extLst>
          </p:cNvPr>
          <p:cNvSpPr txBox="1"/>
          <p:nvPr/>
        </p:nvSpPr>
        <p:spPr>
          <a:xfrm>
            <a:off x="4705009" y="4877560"/>
            <a:ext cx="5715204" cy="1200329"/>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原因：</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002060"/>
                </a:solidFill>
                <a:latin typeface="微软雅黑" panose="020B0503020204020204" pitchFamily="34" charset="-122"/>
                <a:ea typeface="微软雅黑" panose="020B0503020204020204" pitchFamily="34" charset="-122"/>
              </a:rPr>
              <a:t>在进行坐标变换时，未考虑首尾的连续性</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FF0000"/>
                </a:solidFill>
                <a:latin typeface="微软雅黑" panose="020B0503020204020204" pitchFamily="34" charset="-122"/>
                <a:ea typeface="微软雅黑" panose="020B0503020204020204" pitchFamily="34" charset="-122"/>
              </a:rPr>
              <a:t>插值没有做好</a:t>
            </a:r>
          </a:p>
        </p:txBody>
      </p:sp>
      <p:cxnSp>
        <p:nvCxnSpPr>
          <p:cNvPr id="38" name="直接连接符 37">
            <a:extLst>
              <a:ext uri="{FF2B5EF4-FFF2-40B4-BE49-F238E27FC236}">
                <a16:creationId xmlns:a16="http://schemas.microsoft.com/office/drawing/2014/main" id="{8BC67059-DFD8-8E6F-05F8-FDE501880611}"/>
              </a:ext>
            </a:extLst>
          </p:cNvPr>
          <p:cNvCxnSpPr/>
          <p:nvPr/>
        </p:nvCxnSpPr>
        <p:spPr>
          <a:xfrm>
            <a:off x="1164379" y="4626874"/>
            <a:ext cx="0" cy="172943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5579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DBB4A-D1A9-145F-D359-B9A55F80F20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20D004A-686E-C80A-E172-890B0744E213}"/>
              </a:ext>
            </a:extLst>
          </p:cNvPr>
          <p:cNvSpPr txBox="1"/>
          <p:nvPr/>
        </p:nvSpPr>
        <p:spPr>
          <a:xfrm>
            <a:off x="336144" y="837777"/>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56681AFC-D013-7E4B-BD9A-19DB23C7C00D}"/>
              </a:ext>
            </a:extLst>
          </p:cNvPr>
          <p:cNvGraphicFramePr>
            <a:graphicFrameLocks noGrp="1"/>
          </p:cNvGraphicFramePr>
          <p:nvPr>
            <p:extLst>
              <p:ext uri="{D42A27DB-BD31-4B8C-83A1-F6EECF244321}">
                <p14:modId xmlns:p14="http://schemas.microsoft.com/office/powerpoint/2010/main" val="946067367"/>
              </p:ext>
            </p:extLst>
          </p:nvPr>
        </p:nvGraphicFramePr>
        <p:xfrm>
          <a:off x="2534668" y="1778965"/>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88.89</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95.58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81.88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87.58</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96.07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80.83</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95.13</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98.04</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91.72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98.91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99.72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3.78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1.68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6.09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graphicFrame>
        <p:nvGraphicFramePr>
          <p:cNvPr id="5" name="表格 4">
            <a:extLst>
              <a:ext uri="{FF2B5EF4-FFF2-40B4-BE49-F238E27FC236}">
                <a16:creationId xmlns:a16="http://schemas.microsoft.com/office/drawing/2014/main" id="{B6E4106D-C27C-60F2-E314-653D3E610DF8}"/>
              </a:ext>
            </a:extLst>
          </p:cNvPr>
          <p:cNvGraphicFramePr>
            <a:graphicFrameLocks noGrp="1"/>
          </p:cNvGraphicFramePr>
          <p:nvPr>
            <p:extLst>
              <p:ext uri="{D42A27DB-BD31-4B8C-83A1-F6EECF244321}">
                <p14:modId xmlns:p14="http://schemas.microsoft.com/office/powerpoint/2010/main" val="3547154691"/>
              </p:ext>
            </p:extLst>
          </p:nvPr>
        </p:nvGraphicFramePr>
        <p:xfrm>
          <a:off x="2455727" y="4423314"/>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83.47</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94.42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72.82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81.81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94.37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71.66</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94.57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90.12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99.31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95.82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3.24</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1.29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5.70</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sp>
        <p:nvSpPr>
          <p:cNvPr id="10" name="文本框 9">
            <a:extLst>
              <a:ext uri="{FF2B5EF4-FFF2-40B4-BE49-F238E27FC236}">
                <a16:creationId xmlns:a16="http://schemas.microsoft.com/office/drawing/2014/main" id="{C814B726-CCA0-8D6D-CF6E-F0C84B62DA66}"/>
              </a:ext>
            </a:extLst>
          </p:cNvPr>
          <p:cNvSpPr txBox="1"/>
          <p:nvPr/>
        </p:nvSpPr>
        <p:spPr>
          <a:xfrm>
            <a:off x="447977" y="2475986"/>
            <a:ext cx="1620957" cy="830997"/>
          </a:xfrm>
          <a:prstGeom prst="rect">
            <a:avLst/>
          </a:prstGeom>
          <a:noFill/>
        </p:spPr>
        <p:txBody>
          <a:bodyPr wrap="square">
            <a:spAutoFit/>
          </a:bodyPr>
          <a:lstStyle/>
          <a:p>
            <a:pPr algn="ctr"/>
            <a:r>
              <a:rPr kumimoji="0" lang="zh-CN" altLang="en-US" sz="24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zh-CN" altLang="en-US" sz="2400" dirty="0"/>
          </a:p>
        </p:txBody>
      </p:sp>
      <p:sp>
        <p:nvSpPr>
          <p:cNvPr id="11" name="文本框 10">
            <a:extLst>
              <a:ext uri="{FF2B5EF4-FFF2-40B4-BE49-F238E27FC236}">
                <a16:creationId xmlns:a16="http://schemas.microsoft.com/office/drawing/2014/main" id="{F2F54BBE-D700-4B27-FDE1-0C079A286875}"/>
              </a:ext>
            </a:extLst>
          </p:cNvPr>
          <p:cNvSpPr txBox="1"/>
          <p:nvPr/>
        </p:nvSpPr>
        <p:spPr>
          <a:xfrm>
            <a:off x="380558" y="5189226"/>
            <a:ext cx="1755794" cy="830997"/>
          </a:xfrm>
          <a:prstGeom prst="rect">
            <a:avLst/>
          </a:prstGeom>
          <a:noFill/>
        </p:spPr>
        <p:txBody>
          <a:bodyPr wrap="square">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具有挑战性的测试集</a:t>
            </a:r>
            <a:endParaRPr lang="zh-CN" altLang="en-US" sz="2400" dirty="0"/>
          </a:p>
        </p:txBody>
      </p:sp>
    </p:spTree>
    <p:extLst>
      <p:ext uri="{BB962C8B-B14F-4D97-AF65-F5344CB8AC3E}">
        <p14:creationId xmlns:p14="http://schemas.microsoft.com/office/powerpoint/2010/main" val="2851325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1F5E82D-5AD7-E79F-E97A-01821D754E20}"/>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优势</a:t>
            </a:r>
          </a:p>
        </p:txBody>
      </p:sp>
      <p:pic>
        <p:nvPicPr>
          <p:cNvPr id="2" name="图片 1" descr="黑暗里有星球&#10;&#10;中度可信度描述已自动生成">
            <a:extLst>
              <a:ext uri="{FF2B5EF4-FFF2-40B4-BE49-F238E27FC236}">
                <a16:creationId xmlns:a16="http://schemas.microsoft.com/office/drawing/2014/main" id="{F6F539AB-A3DF-7900-1C00-D3A9E1BE5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570" y="2578740"/>
            <a:ext cx="2596459" cy="2596459"/>
          </a:xfrm>
          <a:prstGeom prst="rect">
            <a:avLst/>
          </a:prstGeom>
        </p:spPr>
      </p:pic>
      <p:pic>
        <p:nvPicPr>
          <p:cNvPr id="5" name="图片 4">
            <a:extLst>
              <a:ext uri="{FF2B5EF4-FFF2-40B4-BE49-F238E27FC236}">
                <a16:creationId xmlns:a16="http://schemas.microsoft.com/office/drawing/2014/main" id="{B5E1DA9D-7437-694B-0775-CA51C2A6053B}"/>
              </a:ext>
            </a:extLst>
          </p:cNvPr>
          <p:cNvPicPr>
            <a:picLocks noChangeAspect="1"/>
          </p:cNvPicPr>
          <p:nvPr/>
        </p:nvPicPr>
        <p:blipFill>
          <a:blip r:embed="rId3"/>
          <a:stretch>
            <a:fillRect/>
          </a:stretch>
        </p:blipFill>
        <p:spPr>
          <a:xfrm>
            <a:off x="480869" y="2467062"/>
            <a:ext cx="5472622" cy="3766143"/>
          </a:xfrm>
          <a:prstGeom prst="rect">
            <a:avLst/>
          </a:prstGeom>
        </p:spPr>
      </p:pic>
      <p:pic>
        <p:nvPicPr>
          <p:cNvPr id="6" name="图片 5">
            <a:extLst>
              <a:ext uri="{FF2B5EF4-FFF2-40B4-BE49-F238E27FC236}">
                <a16:creationId xmlns:a16="http://schemas.microsoft.com/office/drawing/2014/main" id="{7D0F923A-DDAC-3BE6-1672-BA111407A1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14672" y="2578740"/>
            <a:ext cx="2596459" cy="2596459"/>
          </a:xfrm>
          <a:prstGeom prst="rect">
            <a:avLst/>
          </a:prstGeom>
        </p:spPr>
      </p:pic>
      <p:sp>
        <p:nvSpPr>
          <p:cNvPr id="7" name="文本框 6">
            <a:extLst>
              <a:ext uri="{FF2B5EF4-FFF2-40B4-BE49-F238E27FC236}">
                <a16:creationId xmlns:a16="http://schemas.microsoft.com/office/drawing/2014/main" id="{2B1DBC2B-1B4F-3A9B-48C5-319929312DFC}"/>
              </a:ext>
            </a:extLst>
          </p:cNvPr>
          <p:cNvSpPr txBox="1"/>
          <p:nvPr/>
        </p:nvSpPr>
        <p:spPr>
          <a:xfrm>
            <a:off x="7343233" y="586415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A221055-CF46-8FA1-79E5-1B18819E331F}"/>
              </a:ext>
            </a:extLst>
          </p:cNvPr>
          <p:cNvSpPr txBox="1"/>
          <p:nvPr/>
        </p:nvSpPr>
        <p:spPr>
          <a:xfrm>
            <a:off x="7877676" y="5462837"/>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9" name="文本框 8">
            <a:extLst>
              <a:ext uri="{FF2B5EF4-FFF2-40B4-BE49-F238E27FC236}">
                <a16:creationId xmlns:a16="http://schemas.microsoft.com/office/drawing/2014/main" id="{07BB1E1A-3E23-5C21-4BB5-33A6BD8411AF}"/>
              </a:ext>
            </a:extLst>
          </p:cNvPr>
          <p:cNvSpPr txBox="1"/>
          <p:nvPr/>
        </p:nvSpPr>
        <p:spPr>
          <a:xfrm>
            <a:off x="7802023" y="6265473"/>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
        <p:nvSpPr>
          <p:cNvPr id="10" name="文本框 9">
            <a:extLst>
              <a:ext uri="{FF2B5EF4-FFF2-40B4-BE49-F238E27FC236}">
                <a16:creationId xmlns:a16="http://schemas.microsoft.com/office/drawing/2014/main" id="{AA8D1394-755E-5D58-06A8-59C7FBA1D456}"/>
              </a:ext>
            </a:extLst>
          </p:cNvPr>
          <p:cNvSpPr txBox="1"/>
          <p:nvPr/>
        </p:nvSpPr>
        <p:spPr>
          <a:xfrm>
            <a:off x="1756350" y="6289240"/>
            <a:ext cx="310659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论文中提及的问题</a:t>
            </a:r>
          </a:p>
        </p:txBody>
      </p:sp>
      <p:sp>
        <p:nvSpPr>
          <p:cNvPr id="11" name="文本框 10">
            <a:extLst>
              <a:ext uri="{FF2B5EF4-FFF2-40B4-BE49-F238E27FC236}">
                <a16:creationId xmlns:a16="http://schemas.microsoft.com/office/drawing/2014/main" id="{39D11E51-6750-FD1D-9B51-714194FBCAC0}"/>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对于严重伪影仍能有较好的识别率</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318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E1DCB-F01A-1BF6-B404-74EE43730A8C}"/>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666EE9C-DB67-24C1-DBD7-6B27939A14A8}"/>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优势</a:t>
            </a:r>
          </a:p>
        </p:txBody>
      </p:sp>
      <p:sp>
        <p:nvSpPr>
          <p:cNvPr id="11" name="文本框 10">
            <a:extLst>
              <a:ext uri="{FF2B5EF4-FFF2-40B4-BE49-F238E27FC236}">
                <a16:creationId xmlns:a16="http://schemas.microsoft.com/office/drawing/2014/main" id="{94F1C525-837E-4BBF-346D-4E1D41CAC191}"/>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对于血液严重遮挡血管壁时仍能根据管壁轮廓走向大致推算管壁轮廓</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4" name="图片 3" descr="黑暗里有星球&#10;&#10;描述已自动生成">
            <a:extLst>
              <a:ext uri="{FF2B5EF4-FFF2-40B4-BE49-F238E27FC236}">
                <a16:creationId xmlns:a16="http://schemas.microsoft.com/office/drawing/2014/main" id="{3CB4A967-7CB0-76F5-E890-C8BCA4F47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12" y="2506161"/>
            <a:ext cx="3221815" cy="3221815"/>
          </a:xfrm>
          <a:prstGeom prst="rect">
            <a:avLst/>
          </a:prstGeom>
        </p:spPr>
      </p:pic>
      <p:pic>
        <p:nvPicPr>
          <p:cNvPr id="12" name="图片 11">
            <a:extLst>
              <a:ext uri="{FF2B5EF4-FFF2-40B4-BE49-F238E27FC236}">
                <a16:creationId xmlns:a16="http://schemas.microsoft.com/office/drawing/2014/main" id="{FA4EF8E1-336B-DFDA-6675-BE312D2C8D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5093" y="2506161"/>
            <a:ext cx="3221815" cy="3221815"/>
          </a:xfrm>
          <a:prstGeom prst="rect">
            <a:avLst/>
          </a:prstGeom>
        </p:spPr>
      </p:pic>
      <p:pic>
        <p:nvPicPr>
          <p:cNvPr id="13" name="图片 12" descr="图片包含 游戏机, 体育, 球&#10;&#10;描述已自动生成">
            <a:extLst>
              <a:ext uri="{FF2B5EF4-FFF2-40B4-BE49-F238E27FC236}">
                <a16:creationId xmlns:a16="http://schemas.microsoft.com/office/drawing/2014/main" id="{81F7D8C1-949C-E6F0-740E-6609B95C9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674" y="2506161"/>
            <a:ext cx="3221814" cy="3221814"/>
          </a:xfrm>
          <a:prstGeom prst="rect">
            <a:avLst/>
          </a:prstGeom>
        </p:spPr>
      </p:pic>
      <p:sp>
        <p:nvSpPr>
          <p:cNvPr id="14" name="文本框 13">
            <a:extLst>
              <a:ext uri="{FF2B5EF4-FFF2-40B4-BE49-F238E27FC236}">
                <a16:creationId xmlns:a16="http://schemas.microsoft.com/office/drawing/2014/main" id="{DA50014B-61A4-561C-1403-BA3E8580854B}"/>
              </a:ext>
            </a:extLst>
          </p:cNvPr>
          <p:cNvSpPr txBox="1"/>
          <p:nvPr/>
        </p:nvSpPr>
        <p:spPr>
          <a:xfrm>
            <a:off x="4323355" y="6153639"/>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824072B-3C44-5F37-42F4-FBBA0015AEA8}"/>
              </a:ext>
            </a:extLst>
          </p:cNvPr>
          <p:cNvSpPr txBox="1"/>
          <p:nvPr/>
        </p:nvSpPr>
        <p:spPr>
          <a:xfrm>
            <a:off x="2226816" y="6153639"/>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16" name="文本框 15">
            <a:extLst>
              <a:ext uri="{FF2B5EF4-FFF2-40B4-BE49-F238E27FC236}">
                <a16:creationId xmlns:a16="http://schemas.microsoft.com/office/drawing/2014/main" id="{A451E1C2-756B-F374-D2CD-4F505B66B13E}"/>
              </a:ext>
            </a:extLst>
          </p:cNvPr>
          <p:cNvSpPr txBox="1"/>
          <p:nvPr/>
        </p:nvSpPr>
        <p:spPr>
          <a:xfrm>
            <a:off x="7611962" y="6153639"/>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3836525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A203F-1DAC-0522-597B-3E0D9111B3D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2F5CD13-DA3B-FC9D-CD34-B16424391C08}"/>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不足</a:t>
            </a:r>
          </a:p>
        </p:txBody>
      </p:sp>
      <p:sp>
        <p:nvSpPr>
          <p:cNvPr id="11" name="文本框 10">
            <a:extLst>
              <a:ext uri="{FF2B5EF4-FFF2-40B4-BE49-F238E27FC236}">
                <a16:creationId xmlns:a16="http://schemas.microsoft.com/office/drawing/2014/main" id="{C34AFAEC-1617-ED6A-7D34-539B35A720E4}"/>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模型训练需要的数据集数量庞大，即训练的数据集越多，模型越好</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4DE0840-0EEB-5714-0B0B-D44F5A6D21A8}"/>
              </a:ext>
            </a:extLst>
          </p:cNvPr>
          <p:cNvPicPr>
            <a:picLocks noChangeAspect="1"/>
          </p:cNvPicPr>
          <p:nvPr/>
        </p:nvPicPr>
        <p:blipFill>
          <a:blip r:embed="rId2"/>
          <a:stretch>
            <a:fillRect/>
          </a:stretch>
        </p:blipFill>
        <p:spPr>
          <a:xfrm>
            <a:off x="588727" y="2690222"/>
            <a:ext cx="6654109" cy="3932433"/>
          </a:xfrm>
          <a:prstGeom prst="rect">
            <a:avLst/>
          </a:prstGeom>
        </p:spPr>
      </p:pic>
      <p:sp>
        <p:nvSpPr>
          <p:cNvPr id="7" name="文本框 6">
            <a:extLst>
              <a:ext uri="{FF2B5EF4-FFF2-40B4-BE49-F238E27FC236}">
                <a16:creationId xmlns:a16="http://schemas.microsoft.com/office/drawing/2014/main" id="{47BE76D3-DDC4-01C7-658E-7BCAEDC78D1C}"/>
              </a:ext>
            </a:extLst>
          </p:cNvPr>
          <p:cNvSpPr txBox="1"/>
          <p:nvPr/>
        </p:nvSpPr>
        <p:spPr>
          <a:xfrm>
            <a:off x="7630833" y="2941524"/>
            <a:ext cx="4561167" cy="1200329"/>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由于目前没有与医院合作的</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由专业医生手动标注的样本，</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故所有训练与评估都建立在几位学长的标注基础下</a:t>
            </a:r>
          </a:p>
        </p:txBody>
      </p:sp>
      <p:sp>
        <p:nvSpPr>
          <p:cNvPr id="8" name="矩形 7">
            <a:extLst>
              <a:ext uri="{FF2B5EF4-FFF2-40B4-BE49-F238E27FC236}">
                <a16:creationId xmlns:a16="http://schemas.microsoft.com/office/drawing/2014/main" id="{8E645D6F-109A-1605-796E-41E4C2747800}"/>
              </a:ext>
            </a:extLst>
          </p:cNvPr>
          <p:cNvSpPr/>
          <p:nvPr/>
        </p:nvSpPr>
        <p:spPr>
          <a:xfrm>
            <a:off x="3249738" y="2789249"/>
            <a:ext cx="1236743" cy="2762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6400767D-42A9-CFCE-EB9D-4D6B99AAC0BE}"/>
              </a:ext>
            </a:extLst>
          </p:cNvPr>
          <p:cNvCxnSpPr/>
          <p:nvPr/>
        </p:nvCxnSpPr>
        <p:spPr>
          <a:xfrm>
            <a:off x="4618049" y="2941524"/>
            <a:ext cx="3466826" cy="36742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08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793B01-71F8-023B-6408-BBFD6DB328D8}"/>
              </a:ext>
            </a:extLst>
          </p:cNvPr>
          <p:cNvPicPr>
            <a:picLocks noChangeAspect="1"/>
          </p:cNvPicPr>
          <p:nvPr/>
        </p:nvPicPr>
        <p:blipFill>
          <a:blip r:embed="rId2"/>
          <a:stretch>
            <a:fillRect/>
          </a:stretch>
        </p:blipFill>
        <p:spPr>
          <a:xfrm>
            <a:off x="1116470" y="2562337"/>
            <a:ext cx="7859868" cy="3991384"/>
          </a:xfrm>
          <a:prstGeom prst="rect">
            <a:avLst/>
          </a:prstGeom>
        </p:spPr>
      </p:pic>
      <p:sp>
        <p:nvSpPr>
          <p:cNvPr id="2" name="文本框 1">
            <a:extLst>
              <a:ext uri="{FF2B5EF4-FFF2-40B4-BE49-F238E27FC236}">
                <a16:creationId xmlns:a16="http://schemas.microsoft.com/office/drawing/2014/main" id="{65E27CE4-8030-BDCC-2D58-E71D624DCD86}"/>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不足</a:t>
            </a:r>
          </a:p>
        </p:txBody>
      </p:sp>
      <p:sp>
        <p:nvSpPr>
          <p:cNvPr id="4" name="文本框 3">
            <a:extLst>
              <a:ext uri="{FF2B5EF4-FFF2-40B4-BE49-F238E27FC236}">
                <a16:creationId xmlns:a16="http://schemas.microsoft.com/office/drawing/2014/main" id="{73410461-A79A-3A95-48A1-44509CC5C0B8}"/>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在有挑战性的图像处理中，对于较大的血管面积处理的稳定性不好</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a16="http://schemas.microsoft.com/office/drawing/2014/main" id="{D5FD826D-9122-8A2C-9116-5B1296B2F9FA}"/>
              </a:ext>
            </a:extLst>
          </p:cNvPr>
          <p:cNvSpPr/>
          <p:nvPr/>
        </p:nvSpPr>
        <p:spPr>
          <a:xfrm>
            <a:off x="5321940" y="3223425"/>
            <a:ext cx="2545847" cy="22958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0D7BFB98-EEEF-12E2-5D08-55162E147981}"/>
              </a:ext>
            </a:extLst>
          </p:cNvPr>
          <p:cNvCxnSpPr/>
          <p:nvPr/>
        </p:nvCxnSpPr>
        <p:spPr>
          <a:xfrm flipV="1">
            <a:off x="8058561" y="3822060"/>
            <a:ext cx="1374889" cy="335500"/>
          </a:xfrm>
          <a:prstGeom prst="straightConnector1">
            <a:avLst/>
          </a:prstGeom>
          <a:ln w="28575">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CFA116E7-C7E7-4F33-A9EA-3638C6400574}"/>
              </a:ext>
            </a:extLst>
          </p:cNvPr>
          <p:cNvSpPr txBox="1"/>
          <p:nvPr/>
        </p:nvSpPr>
        <p:spPr>
          <a:xfrm>
            <a:off x="9499234" y="3105109"/>
            <a:ext cx="2100707" cy="1200329"/>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可能是选取的训练集中对于这类较大面积图像较少，考虑增添后续的训练</a:t>
            </a:r>
          </a:p>
        </p:txBody>
      </p:sp>
    </p:spTree>
    <p:extLst>
      <p:ext uri="{BB962C8B-B14F-4D97-AF65-F5344CB8AC3E}">
        <p14:creationId xmlns:p14="http://schemas.microsoft.com/office/powerpoint/2010/main" val="1106822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6C5F-F8E0-BA0B-3B7F-0BD1C2061AA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593FACE-56BB-1AF5-C9BE-342D2F45FA8D}"/>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在原有模型上进行修改</a:t>
            </a:r>
          </a:p>
        </p:txBody>
      </p:sp>
      <p:sp>
        <p:nvSpPr>
          <p:cNvPr id="4" name="文本框 3">
            <a:extLst>
              <a:ext uri="{FF2B5EF4-FFF2-40B4-BE49-F238E27FC236}">
                <a16:creationId xmlns:a16="http://schemas.microsoft.com/office/drawing/2014/main" id="{4AEF8205-43C2-7E42-2385-D2295B044C03}"/>
              </a:ext>
            </a:extLst>
          </p:cNvPr>
          <p:cNvSpPr txBox="1"/>
          <p:nvPr/>
        </p:nvSpPr>
        <p:spPr>
          <a:xfrm>
            <a:off x="962957" y="1592595"/>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ResNet -- 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6E1899F-604A-F3DD-0A86-A9707CD5C79F}"/>
              </a:ext>
            </a:extLst>
          </p:cNvPr>
          <p:cNvSpPr txBox="1"/>
          <p:nvPr/>
        </p:nvSpPr>
        <p:spPr>
          <a:xfrm>
            <a:off x="1339023" y="2388026"/>
            <a:ext cx="7246908" cy="1153649"/>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编码器：</a:t>
            </a:r>
            <a:r>
              <a:rPr lang="en-US" altLang="zh-CN" sz="2000" b="1" dirty="0">
                <a:solidFill>
                  <a:srgbClr val="FF0000"/>
                </a:solidFill>
                <a:latin typeface="微软雅黑" panose="020B0503020204020204" pitchFamily="34" charset="-122"/>
                <a:ea typeface="微软雅黑" panose="020B0503020204020204" pitchFamily="34" charset="-122"/>
              </a:rPr>
              <a:t>resnet50</a:t>
            </a:r>
          </a:p>
          <a:p>
            <a:pPr marL="342900" indent="-342900">
              <a:lnSpc>
                <a:spcPct val="3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解码器：</a:t>
            </a:r>
            <a:r>
              <a:rPr lang="en-US" altLang="zh-CN" sz="2000" dirty="0">
                <a:solidFill>
                  <a:srgbClr val="002060"/>
                </a:solidFill>
                <a:latin typeface="微软雅黑" panose="020B0503020204020204" pitchFamily="34" charset="-122"/>
                <a:ea typeface="微软雅黑" panose="020B0503020204020204" pitchFamily="34" charset="-122"/>
              </a:rPr>
              <a:t>UNet</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F53747C-130D-874C-0829-61376043DE0B}"/>
              </a:ext>
            </a:extLst>
          </p:cNvPr>
          <p:cNvSpPr txBox="1"/>
          <p:nvPr/>
        </p:nvSpPr>
        <p:spPr>
          <a:xfrm>
            <a:off x="763096" y="4122890"/>
            <a:ext cx="4490667" cy="2308324"/>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Resnet50</a:t>
            </a:r>
            <a:r>
              <a:rPr lang="zh-CN" altLang="en-US" sz="1800" b="1" dirty="0">
                <a:solidFill>
                  <a:srgbClr val="002060"/>
                </a:solidFill>
                <a:latin typeface="微软雅黑" panose="020B0503020204020204" pitchFamily="34" charset="-122"/>
                <a:ea typeface="微软雅黑" panose="020B0503020204020204" pitchFamily="34" charset="-122"/>
              </a:rPr>
              <a:t>：</a:t>
            </a:r>
            <a:endParaRPr lang="en-US" altLang="zh-CN" sz="1800" b="1"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 </a:t>
            </a:r>
            <a:r>
              <a:rPr lang="en-US" altLang="zh-CN" dirty="0">
                <a:solidFill>
                  <a:srgbClr val="002060"/>
                </a:solidFill>
                <a:latin typeface="微软雅黑" panose="020B0503020204020204" pitchFamily="34" charset="-122"/>
                <a:ea typeface="微软雅黑" panose="020B0503020204020204" pitchFamily="34" charset="-122"/>
              </a:rPr>
              <a:t>50 </a:t>
            </a:r>
            <a:r>
              <a:rPr lang="zh-CN" altLang="en-US" dirty="0">
                <a:solidFill>
                  <a:srgbClr val="002060"/>
                </a:solidFill>
                <a:latin typeface="微软雅黑" panose="020B0503020204020204" pitchFamily="34" charset="-122"/>
                <a:ea typeface="微软雅黑" panose="020B0503020204020204" pitchFamily="34" charset="-122"/>
              </a:rPr>
              <a:t>层组成，包含多个残差块，这些残差块通过直接的短路连接将输入与输出相加，从而避免了梯度消失的问题</a:t>
            </a:r>
            <a:endParaRPr lang="en-US" altLang="zh-CN" dirty="0">
              <a:solidFill>
                <a:srgbClr val="002060"/>
              </a:solidFill>
              <a:latin typeface="微软雅黑" panose="020B0503020204020204" pitchFamily="34" charset="-122"/>
              <a:ea typeface="微软雅黑" panose="020B0503020204020204" pitchFamily="34" charset="-122"/>
            </a:endParaRPr>
          </a:p>
          <a:p>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由此提高 </a:t>
            </a:r>
            <a:r>
              <a:rPr lang="en-US" altLang="zh-CN" dirty="0">
                <a:solidFill>
                  <a:srgbClr val="002060"/>
                </a:solidFill>
                <a:latin typeface="微软雅黑" panose="020B0503020204020204" pitchFamily="34" charset="-122"/>
                <a:ea typeface="微软雅黑" panose="020B0503020204020204" pitchFamily="34" charset="-122"/>
              </a:rPr>
              <a:t>U-Net </a:t>
            </a:r>
            <a:r>
              <a:rPr lang="zh-CN" altLang="en-US" dirty="0">
                <a:solidFill>
                  <a:srgbClr val="002060"/>
                </a:solidFill>
                <a:latin typeface="微软雅黑" panose="020B0503020204020204" pitchFamily="34" charset="-122"/>
                <a:ea typeface="微软雅黑" panose="020B0503020204020204" pitchFamily="34" charset="-122"/>
              </a:rPr>
              <a:t>在图像分割任务中的表现，以及加快模型的</a:t>
            </a:r>
            <a:r>
              <a:rPr lang="zh-CN" altLang="en-US" dirty="0">
                <a:solidFill>
                  <a:srgbClr val="FF0000"/>
                </a:solidFill>
                <a:latin typeface="微软雅黑" panose="020B0503020204020204" pitchFamily="34" charset="-122"/>
                <a:ea typeface="微软雅黑" panose="020B0503020204020204" pitchFamily="34" charset="-122"/>
              </a:rPr>
              <a:t>收敛速度</a:t>
            </a:r>
            <a:r>
              <a:rPr lang="zh-CN" altLang="en-US" dirty="0">
                <a:solidFill>
                  <a:srgbClr val="002060"/>
                </a:solidFill>
                <a:latin typeface="微软雅黑" panose="020B0503020204020204" pitchFamily="34" charset="-122"/>
                <a:ea typeface="微软雅黑" panose="020B0503020204020204" pitchFamily="34" charset="-122"/>
              </a:rPr>
              <a:t>，并提高模型的性能</a:t>
            </a:r>
          </a:p>
        </p:txBody>
      </p:sp>
      <p:pic>
        <p:nvPicPr>
          <p:cNvPr id="8" name="图片 7">
            <a:extLst>
              <a:ext uri="{FF2B5EF4-FFF2-40B4-BE49-F238E27FC236}">
                <a16:creationId xmlns:a16="http://schemas.microsoft.com/office/drawing/2014/main" id="{47E613F1-908B-3A1F-F412-B9A0C734D1B3}"/>
              </a:ext>
            </a:extLst>
          </p:cNvPr>
          <p:cNvPicPr>
            <a:picLocks noChangeAspect="1"/>
          </p:cNvPicPr>
          <p:nvPr/>
        </p:nvPicPr>
        <p:blipFill>
          <a:blip r:embed="rId2"/>
          <a:stretch>
            <a:fillRect/>
          </a:stretch>
        </p:blipFill>
        <p:spPr>
          <a:xfrm>
            <a:off x="6549270" y="943031"/>
            <a:ext cx="4358386" cy="2353995"/>
          </a:xfrm>
          <a:prstGeom prst="rect">
            <a:avLst/>
          </a:prstGeom>
        </p:spPr>
      </p:pic>
      <p:sp>
        <p:nvSpPr>
          <p:cNvPr id="9" name="文本框 8">
            <a:extLst>
              <a:ext uri="{FF2B5EF4-FFF2-40B4-BE49-F238E27FC236}">
                <a16:creationId xmlns:a16="http://schemas.microsoft.com/office/drawing/2014/main" id="{E17E96A2-48B8-6A9F-AF8E-48C528904635}"/>
              </a:ext>
            </a:extLst>
          </p:cNvPr>
          <p:cNvSpPr txBox="1"/>
          <p:nvPr/>
        </p:nvSpPr>
        <p:spPr>
          <a:xfrm>
            <a:off x="6096000" y="3314876"/>
            <a:ext cx="5264927" cy="261610"/>
          </a:xfrm>
          <a:prstGeom prst="rect">
            <a:avLst/>
          </a:prstGeom>
          <a:noFill/>
        </p:spPr>
        <p:txBody>
          <a:bodyPr wrap="square" rtlCol="0">
            <a:spAutoFit/>
          </a:bodyPr>
          <a:lstStyle/>
          <a:p>
            <a:pPr algn="ct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RU-Net: An improved U-Net placenta segmentation network based on ResNet</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4DEDC017-FB83-BD79-F377-1581D26CF4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130" y="3871191"/>
            <a:ext cx="5742666" cy="2257269"/>
          </a:xfrm>
          <a:prstGeom prst="rect">
            <a:avLst/>
          </a:prstGeom>
        </p:spPr>
      </p:pic>
      <p:pic>
        <p:nvPicPr>
          <p:cNvPr id="7" name="图片 6">
            <a:extLst>
              <a:ext uri="{FF2B5EF4-FFF2-40B4-BE49-F238E27FC236}">
                <a16:creationId xmlns:a16="http://schemas.microsoft.com/office/drawing/2014/main" id="{8274453A-3FAF-5F5C-EB03-23269299EEEE}"/>
              </a:ext>
            </a:extLst>
          </p:cNvPr>
          <p:cNvPicPr>
            <a:picLocks noChangeAspect="1"/>
          </p:cNvPicPr>
          <p:nvPr/>
        </p:nvPicPr>
        <p:blipFill>
          <a:blip r:embed="rId4"/>
          <a:srcRect t="89530" r="63579"/>
          <a:stretch/>
        </p:blipFill>
        <p:spPr>
          <a:xfrm>
            <a:off x="7327196" y="6005352"/>
            <a:ext cx="2802535" cy="298840"/>
          </a:xfrm>
          <a:prstGeom prst="rect">
            <a:avLst/>
          </a:prstGeom>
        </p:spPr>
      </p:pic>
    </p:spTree>
    <p:extLst>
      <p:ext uri="{BB962C8B-B14F-4D97-AF65-F5344CB8AC3E}">
        <p14:creationId xmlns:p14="http://schemas.microsoft.com/office/powerpoint/2010/main" val="1414352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E3C5-157A-419D-DC51-3A715FDB1EA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65DA9C5-C697-A8CD-3A7E-7D4D71BCEFB8}"/>
              </a:ext>
            </a:extLst>
          </p:cNvPr>
          <p:cNvSpPr txBox="1"/>
          <p:nvPr/>
        </p:nvSpPr>
        <p:spPr>
          <a:xfrm>
            <a:off x="665065" y="943032"/>
            <a:ext cx="6535835"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使用不同参数进行训练</a:t>
            </a:r>
            <a:r>
              <a:rPr lang="zh-CN" altLang="en-US" sz="2000" dirty="0">
                <a:solidFill>
                  <a:srgbClr val="002060"/>
                </a:solidFill>
                <a:latin typeface="微软雅黑" panose="020B0503020204020204" pitchFamily="34" charset="-122"/>
                <a:ea typeface="微软雅黑" panose="020B0503020204020204" pitchFamily="34" charset="-122"/>
              </a:rPr>
              <a:t>（参数改进）</a:t>
            </a:r>
            <a:endParaRPr lang="zh-CN" altLang="en-US" sz="2800" dirty="0">
              <a:solidFill>
                <a:srgbClr val="00206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C7AE3E0-11A1-E54F-BD1F-C7676FF12D38}"/>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EA8D6896-5A9B-BBC5-FE29-464EE5FE179B}"/>
              </a:ext>
            </a:extLst>
          </p:cNvPr>
          <p:cNvSpPr txBox="1"/>
          <p:nvPr/>
        </p:nvSpPr>
        <p:spPr>
          <a:xfrm>
            <a:off x="1513038" y="2106886"/>
            <a:ext cx="8453266" cy="4308359"/>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图像大小：</a:t>
            </a:r>
            <a:r>
              <a:rPr lang="en-US" altLang="zh-CN" sz="2000" dirty="0">
                <a:solidFill>
                  <a:srgbClr val="002060"/>
                </a:solidFill>
                <a:latin typeface="微软雅黑" panose="020B0503020204020204" pitchFamily="34" charset="-122"/>
                <a:ea typeface="微软雅黑" panose="020B0503020204020204" pitchFamily="34" charset="-122"/>
              </a:rPr>
              <a:t>512×512</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a:t>
            </a:r>
            <a:r>
              <a:rPr lang="en-US" altLang="zh-CN" sz="2000" b="1" dirty="0">
                <a:solidFill>
                  <a:srgbClr val="FF0000"/>
                </a:solidFill>
                <a:latin typeface="微软雅黑" panose="020B0503020204020204" pitchFamily="34" charset="-122"/>
                <a:ea typeface="微软雅黑" panose="020B0503020204020204" pitchFamily="34" charset="-122"/>
              </a:rPr>
              <a:t>0.01</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每批大小：</a:t>
            </a:r>
            <a:r>
              <a:rPr lang="en-US" altLang="zh-CN" sz="2000" b="1" dirty="0">
                <a:solidFill>
                  <a:srgbClr val="FF0000"/>
                </a:solidFill>
                <a:latin typeface="微软雅黑" panose="020B0503020204020204" pitchFamily="34" charset="-122"/>
                <a:ea typeface="微软雅黑" panose="020B0503020204020204" pitchFamily="34" charset="-122"/>
              </a:rPr>
              <a:t>24</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训练轮数：</a:t>
            </a:r>
            <a:r>
              <a:rPr lang="en-US" altLang="zh-CN" sz="2000" b="1" dirty="0">
                <a:solidFill>
                  <a:srgbClr val="FF0000"/>
                </a:solidFill>
                <a:latin typeface="微软雅黑" panose="020B0503020204020204" pitchFamily="34" charset="-122"/>
                <a:ea typeface="微软雅黑" panose="020B0503020204020204" pitchFamily="34" charset="-122"/>
              </a:rPr>
              <a:t>60</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损失函数：</a:t>
            </a:r>
            <a:r>
              <a:rPr lang="en-US" altLang="zh-CN" sz="2000" dirty="0" err="1">
                <a:solidFill>
                  <a:srgbClr val="002060"/>
                </a:solidFill>
                <a:latin typeface="微软雅黑" panose="020B0503020204020204" pitchFamily="34" charset="-122"/>
                <a:ea typeface="微软雅黑" panose="020B0503020204020204" pitchFamily="34" charset="-122"/>
              </a:rPr>
              <a:t>DiceLoss</a:t>
            </a:r>
            <a:endParaRPr lang="en-US" altLang="zh-CN" sz="2000" dirty="0">
              <a:solidFill>
                <a:srgbClr val="00206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优化器：</a:t>
            </a:r>
            <a:r>
              <a:rPr lang="en-US" altLang="zh-CN" sz="2000" dirty="0">
                <a:solidFill>
                  <a:srgbClr val="002060"/>
                </a:solidFill>
                <a:latin typeface="微软雅黑" panose="020B0503020204020204" pitchFamily="34" charset="-122"/>
                <a:ea typeface="微软雅黑" panose="020B0503020204020204" pitchFamily="34" charset="-122"/>
              </a:rPr>
              <a:t>SGD</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学习率下降策略：</a:t>
            </a:r>
            <a:r>
              <a:rPr lang="en-US" altLang="zh-CN" sz="2000" dirty="0" err="1">
                <a:solidFill>
                  <a:srgbClr val="002060"/>
                </a:solidFill>
                <a:latin typeface="微软雅黑" panose="020B0503020204020204" pitchFamily="34" charset="-122"/>
                <a:ea typeface="微软雅黑" panose="020B0503020204020204" pitchFamily="34" charset="-122"/>
              </a:rPr>
              <a:t>ReduceLROnPlateau</a:t>
            </a:r>
            <a:r>
              <a:rPr lang="en-US" altLang="zh-CN" sz="2000" dirty="0">
                <a:solidFill>
                  <a:srgbClr val="002060"/>
                </a:solidFill>
                <a:latin typeface="微软雅黑" panose="020B0503020204020204" pitchFamily="34" charset="-122"/>
                <a:ea typeface="微软雅黑" panose="020B0503020204020204" pitchFamily="34" charset="-122"/>
              </a:rPr>
              <a:t> </a:t>
            </a:r>
            <a:r>
              <a:rPr lang="zh-CN" altLang="en-US" sz="2000" dirty="0">
                <a:solidFill>
                  <a:srgbClr val="002060"/>
                </a:solidFill>
                <a:latin typeface="微软雅黑" panose="020B0503020204020204" pitchFamily="34" charset="-122"/>
                <a:ea typeface="微软雅黑" panose="020B0503020204020204" pitchFamily="34" charset="-122"/>
              </a:rPr>
              <a:t>调度器</a:t>
            </a:r>
          </a:p>
        </p:txBody>
      </p:sp>
      <p:cxnSp>
        <p:nvCxnSpPr>
          <p:cNvPr id="6" name="直接箭头连接符 5">
            <a:extLst>
              <a:ext uri="{FF2B5EF4-FFF2-40B4-BE49-F238E27FC236}">
                <a16:creationId xmlns:a16="http://schemas.microsoft.com/office/drawing/2014/main" id="{5453BC0F-F462-3958-9351-92D0F81A7E84}"/>
              </a:ext>
            </a:extLst>
          </p:cNvPr>
          <p:cNvCxnSpPr>
            <a:cxnSpLocks/>
          </p:cNvCxnSpPr>
          <p:nvPr/>
        </p:nvCxnSpPr>
        <p:spPr>
          <a:xfrm flipH="1">
            <a:off x="4493059" y="2005070"/>
            <a:ext cx="2852549" cy="41578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43ED2FB-2DA1-25E7-7800-D545089BBDA5}"/>
              </a:ext>
            </a:extLst>
          </p:cNvPr>
          <p:cNvSpPr txBox="1"/>
          <p:nvPr/>
        </p:nvSpPr>
        <p:spPr>
          <a:xfrm>
            <a:off x="7420479" y="1329811"/>
            <a:ext cx="3416320" cy="646331"/>
          </a:xfrm>
          <a:prstGeom prst="rect">
            <a:avLst/>
          </a:prstGeom>
          <a:noFill/>
        </p:spPr>
        <p:txBody>
          <a:bodyPr wrap="non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由于原图尺寸过大，</a:t>
            </a:r>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自己的电脑跑不动那么大的模型</a:t>
            </a:r>
          </a:p>
        </p:txBody>
      </p:sp>
      <p:sp>
        <p:nvSpPr>
          <p:cNvPr id="10" name="文本框 9">
            <a:extLst>
              <a:ext uri="{FF2B5EF4-FFF2-40B4-BE49-F238E27FC236}">
                <a16:creationId xmlns:a16="http://schemas.microsoft.com/office/drawing/2014/main" id="{3C3BC6A2-F038-1286-DAE9-D10BDA31D5DF}"/>
              </a:ext>
            </a:extLst>
          </p:cNvPr>
          <p:cNvSpPr txBox="1"/>
          <p:nvPr/>
        </p:nvSpPr>
        <p:spPr>
          <a:xfrm>
            <a:off x="7345608" y="2005070"/>
            <a:ext cx="3491191" cy="646331"/>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只能先压缩图像，得到结果后再做缩放处理</a:t>
            </a:r>
          </a:p>
        </p:txBody>
      </p:sp>
    </p:spTree>
    <p:extLst>
      <p:ext uri="{BB962C8B-B14F-4D97-AF65-F5344CB8AC3E}">
        <p14:creationId xmlns:p14="http://schemas.microsoft.com/office/powerpoint/2010/main" val="2618483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94D0572-11EF-F49B-D7D7-4236863F8451}"/>
              </a:ext>
            </a:extLst>
          </p:cNvPr>
          <p:cNvSpPr/>
          <p:nvPr/>
        </p:nvSpPr>
        <p:spPr>
          <a:xfrm>
            <a:off x="973514" y="1971951"/>
            <a:ext cx="778174" cy="8473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FC93ECE3-B725-BFFC-F27E-5EA90213C7C2}"/>
              </a:ext>
            </a:extLst>
          </p:cNvPr>
          <p:cNvCxnSpPr>
            <a:cxnSpLocks/>
          </p:cNvCxnSpPr>
          <p:nvPr/>
        </p:nvCxnSpPr>
        <p:spPr>
          <a:xfrm>
            <a:off x="1962759" y="2393915"/>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469F64-5A24-B8AF-0985-E1BA27DAE89A}"/>
                  </a:ext>
                </a:extLst>
              </p:cNvPr>
              <p:cNvSpPr txBox="1"/>
              <p:nvPr/>
            </p:nvSpPr>
            <p:spPr>
              <a:xfrm>
                <a:off x="641436" y="161727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m:t>
                      </m:r>
                      <m:r>
                        <a:rPr lang="en-US" altLang="zh-CN" sz="1200" b="0" i="1" smtClean="0">
                          <a:latin typeface="Cambria Math" panose="02040503050406030204" pitchFamily="18" charset="0"/>
                          <a:ea typeface="Cambria Math" panose="02040503050406030204" pitchFamily="18" charset="0"/>
                        </a:rPr>
                        <m:t>×512×512</m:t>
                      </m:r>
                    </m:oMath>
                  </m:oMathPara>
                </a14:m>
                <a:endParaRPr lang="zh-CN" altLang="en-US" sz="1200" dirty="0"/>
              </a:p>
            </p:txBody>
          </p:sp>
        </mc:Choice>
        <mc:Fallback xmlns="">
          <p:sp>
            <p:nvSpPr>
              <p:cNvPr id="10" name="文本框 9">
                <a:extLst>
                  <a:ext uri="{FF2B5EF4-FFF2-40B4-BE49-F238E27FC236}">
                    <a16:creationId xmlns:a16="http://schemas.microsoft.com/office/drawing/2014/main" id="{A5469F64-5A24-B8AF-0985-E1BA27DAE89A}"/>
                  </a:ext>
                </a:extLst>
              </p:cNvPr>
              <p:cNvSpPr txBox="1">
                <a:spLocks noRot="1" noChangeAspect="1" noMove="1" noResize="1" noEditPoints="1" noAdjustHandles="1" noChangeArrowheads="1" noChangeShapeType="1" noTextEdit="1"/>
              </p:cNvSpPr>
              <p:nvPr/>
            </p:nvSpPr>
            <p:spPr>
              <a:xfrm>
                <a:off x="641436" y="1617277"/>
                <a:ext cx="1435575" cy="27699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939B614-4BCF-AC23-4593-47C0CF196DA8}"/>
                  </a:ext>
                </a:extLst>
              </p:cNvPr>
              <p:cNvSpPr txBox="1"/>
              <p:nvPr/>
            </p:nvSpPr>
            <p:spPr>
              <a:xfrm>
                <a:off x="2562382" y="1617277"/>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64</m:t>
                      </m:r>
                      <m:r>
                        <a:rPr lang="en-US" altLang="zh-CN" sz="1200" b="0" i="1" smtClean="0">
                          <a:latin typeface="Cambria Math" panose="02040503050406030204" pitchFamily="18" charset="0"/>
                          <a:ea typeface="Cambria Math" panose="02040503050406030204" pitchFamily="18" charset="0"/>
                        </a:rPr>
                        <m:t>×256×256</m:t>
                      </m:r>
                    </m:oMath>
                  </m:oMathPara>
                </a14:m>
                <a:endParaRPr lang="zh-CN" altLang="en-US" sz="1200" dirty="0"/>
              </a:p>
            </p:txBody>
          </p:sp>
        </mc:Choice>
        <mc:Fallback xmlns="">
          <p:sp>
            <p:nvSpPr>
              <p:cNvPr id="13" name="文本框 12">
                <a:extLst>
                  <a:ext uri="{FF2B5EF4-FFF2-40B4-BE49-F238E27FC236}">
                    <a16:creationId xmlns:a16="http://schemas.microsoft.com/office/drawing/2014/main" id="{0939B614-4BCF-AC23-4593-47C0CF196DA8}"/>
                  </a:ext>
                </a:extLst>
              </p:cNvPr>
              <p:cNvSpPr txBox="1">
                <a:spLocks noRot="1" noChangeAspect="1" noMove="1" noResize="1" noEditPoints="1" noAdjustHandles="1" noChangeArrowheads="1" noChangeShapeType="1" noTextEdit="1"/>
              </p:cNvSpPr>
              <p:nvPr/>
            </p:nvSpPr>
            <p:spPr>
              <a:xfrm>
                <a:off x="2562382" y="1617277"/>
                <a:ext cx="1534376" cy="276999"/>
              </a:xfrm>
              <a:prstGeom prst="rect">
                <a:avLst/>
              </a:prstGeom>
              <a:blipFill>
                <a:blip r:embed="rId3"/>
                <a:stretch>
                  <a:fillRect/>
                </a:stretch>
              </a:blipFill>
            </p:spPr>
            <p:txBody>
              <a:bodyPr/>
              <a:lstStyle/>
              <a:p>
                <a:r>
                  <a:rPr lang="zh-CN" altLang="en-US">
                    <a:noFill/>
                  </a:rPr>
                  <a:t> </a:t>
                </a:r>
              </a:p>
            </p:txBody>
          </p:sp>
        </mc:Fallback>
      </mc:AlternateContent>
      <p:grpSp>
        <p:nvGrpSpPr>
          <p:cNvPr id="128" name="组合 127">
            <a:extLst>
              <a:ext uri="{FF2B5EF4-FFF2-40B4-BE49-F238E27FC236}">
                <a16:creationId xmlns:a16="http://schemas.microsoft.com/office/drawing/2014/main" id="{D96872D1-6B2E-BC81-AAEA-D763517C5E06}"/>
              </a:ext>
            </a:extLst>
          </p:cNvPr>
          <p:cNvGrpSpPr/>
          <p:nvPr/>
        </p:nvGrpSpPr>
        <p:grpSpPr>
          <a:xfrm>
            <a:off x="2981632" y="1970805"/>
            <a:ext cx="662041" cy="849643"/>
            <a:chOff x="2591664" y="1356130"/>
            <a:chExt cx="662041" cy="849643"/>
          </a:xfrm>
        </p:grpSpPr>
        <p:sp>
          <p:nvSpPr>
            <p:cNvPr id="14" name="矩形 13">
              <a:extLst>
                <a:ext uri="{FF2B5EF4-FFF2-40B4-BE49-F238E27FC236}">
                  <a16:creationId xmlns:a16="http://schemas.microsoft.com/office/drawing/2014/main" id="{0A355241-1DA8-C6B5-3C81-87378754C57E}"/>
                </a:ext>
              </a:extLst>
            </p:cNvPr>
            <p:cNvSpPr/>
            <p:nvPr/>
          </p:nvSpPr>
          <p:spPr>
            <a:xfrm>
              <a:off x="2591664" y="1356130"/>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07720EF-91D0-FEE7-7938-F16940C249FB}"/>
                </a:ext>
              </a:extLst>
            </p:cNvPr>
            <p:cNvSpPr/>
            <p:nvPr/>
          </p:nvSpPr>
          <p:spPr>
            <a:xfrm>
              <a:off x="2625808" y="1391039"/>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72C75A8-8D60-CCE8-34B4-897BEAF18C8F}"/>
                  </a:ext>
                </a:extLst>
              </p:cNvPr>
              <p:cNvSpPr txBox="1"/>
              <p:nvPr/>
            </p:nvSpPr>
            <p:spPr>
              <a:xfrm>
                <a:off x="4503281" y="1617277"/>
                <a:ext cx="163317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2</m:t>
                      </m:r>
                      <m:r>
                        <a:rPr lang="en-US" altLang="zh-CN" sz="1200" b="0" i="1" smtClean="0">
                          <a:latin typeface="Cambria Math" panose="02040503050406030204" pitchFamily="18" charset="0"/>
                        </a:rPr>
                        <m:t>56</m:t>
                      </m:r>
                      <m:r>
                        <a:rPr lang="en-US" altLang="zh-CN" sz="1200" b="0" i="1" smtClean="0">
                          <a:latin typeface="Cambria Math" panose="02040503050406030204" pitchFamily="18" charset="0"/>
                          <a:ea typeface="Cambria Math" panose="02040503050406030204" pitchFamily="18" charset="0"/>
                        </a:rPr>
                        <m:t>×128×128</m:t>
                      </m:r>
                    </m:oMath>
                  </m:oMathPara>
                </a14:m>
                <a:endParaRPr lang="zh-CN" altLang="en-US" sz="1200" dirty="0"/>
              </a:p>
            </p:txBody>
          </p:sp>
        </mc:Choice>
        <mc:Fallback xmlns="">
          <p:sp>
            <p:nvSpPr>
              <p:cNvPr id="21" name="文本框 20">
                <a:extLst>
                  <a:ext uri="{FF2B5EF4-FFF2-40B4-BE49-F238E27FC236}">
                    <a16:creationId xmlns:a16="http://schemas.microsoft.com/office/drawing/2014/main" id="{172C75A8-8D60-CCE8-34B4-897BEAF18C8F}"/>
                  </a:ext>
                </a:extLst>
              </p:cNvPr>
              <p:cNvSpPr txBox="1">
                <a:spLocks noRot="1" noChangeAspect="1" noMove="1" noResize="1" noEditPoints="1" noAdjustHandles="1" noChangeArrowheads="1" noChangeShapeType="1" noTextEdit="1"/>
              </p:cNvSpPr>
              <p:nvPr/>
            </p:nvSpPr>
            <p:spPr>
              <a:xfrm>
                <a:off x="4503281" y="1617277"/>
                <a:ext cx="1633178" cy="276999"/>
              </a:xfrm>
              <a:prstGeom prst="rect">
                <a:avLst/>
              </a:prstGeom>
              <a:blipFill>
                <a:blip r:embed="rId4"/>
                <a:stretch>
                  <a:fillRect/>
                </a:stretch>
              </a:blipFill>
            </p:spPr>
            <p:txBody>
              <a:bodyPr/>
              <a:lstStyle/>
              <a:p>
                <a:r>
                  <a:rPr lang="zh-CN" altLang="en-US">
                    <a:noFill/>
                  </a:rPr>
                  <a:t> </a:t>
                </a:r>
              </a:p>
            </p:txBody>
          </p:sp>
        </mc:Fallback>
      </mc:AlternateContent>
      <p:grpSp>
        <p:nvGrpSpPr>
          <p:cNvPr id="127" name="组合 126">
            <a:extLst>
              <a:ext uri="{FF2B5EF4-FFF2-40B4-BE49-F238E27FC236}">
                <a16:creationId xmlns:a16="http://schemas.microsoft.com/office/drawing/2014/main" id="{AEB6C188-169C-2BFD-16CF-10264FEFC9FF}"/>
              </a:ext>
            </a:extLst>
          </p:cNvPr>
          <p:cNvGrpSpPr/>
          <p:nvPr/>
        </p:nvGrpSpPr>
        <p:grpSpPr>
          <a:xfrm>
            <a:off x="5031204" y="1950012"/>
            <a:ext cx="510338" cy="891228"/>
            <a:chOff x="4641236" y="1334884"/>
            <a:chExt cx="510338" cy="891228"/>
          </a:xfrm>
        </p:grpSpPr>
        <p:sp>
          <p:nvSpPr>
            <p:cNvPr id="31" name="矩形 30">
              <a:extLst>
                <a:ext uri="{FF2B5EF4-FFF2-40B4-BE49-F238E27FC236}">
                  <a16:creationId xmlns:a16="http://schemas.microsoft.com/office/drawing/2014/main" id="{F2355C90-1483-C5A1-E148-92A86709C6B9}"/>
                </a:ext>
              </a:extLst>
            </p:cNvPr>
            <p:cNvSpPr/>
            <p:nvPr/>
          </p:nvSpPr>
          <p:spPr>
            <a:xfrm>
              <a:off x="4641236" y="1334884"/>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BB1C2E9-554A-C1E4-32FD-93DD77EE9E0D}"/>
                </a:ext>
              </a:extLst>
            </p:cNvPr>
            <p:cNvSpPr/>
            <p:nvPr/>
          </p:nvSpPr>
          <p:spPr>
            <a:xfrm>
              <a:off x="4675380" y="1369793"/>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68E9614-75A5-7C6A-A5F0-71859A9CA6B0}"/>
                </a:ext>
              </a:extLst>
            </p:cNvPr>
            <p:cNvSpPr/>
            <p:nvPr/>
          </p:nvSpPr>
          <p:spPr>
            <a:xfrm>
              <a:off x="4710343" y="1411379"/>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6C3BA809-F71C-2567-E9E0-E35889FFF577}"/>
                  </a:ext>
                </a:extLst>
              </p:cNvPr>
              <p:cNvSpPr txBox="1"/>
              <p:nvPr/>
            </p:nvSpPr>
            <p:spPr>
              <a:xfrm>
                <a:off x="6590696" y="161727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5</m:t>
                      </m:r>
                      <m:r>
                        <a:rPr lang="en-US" altLang="zh-CN" sz="1200" b="0" i="1" smtClean="0">
                          <a:latin typeface="Cambria Math" panose="02040503050406030204" pitchFamily="18" charset="0"/>
                        </a:rPr>
                        <m:t>12</m:t>
                      </m:r>
                      <m:r>
                        <a:rPr lang="en-US" altLang="zh-CN" sz="1200" b="0" i="1" smtClean="0">
                          <a:latin typeface="Cambria Math" panose="02040503050406030204" pitchFamily="18" charset="0"/>
                          <a:ea typeface="Cambria Math" panose="02040503050406030204" pitchFamily="18" charset="0"/>
                        </a:rPr>
                        <m:t>×64×64</m:t>
                      </m:r>
                    </m:oMath>
                  </m:oMathPara>
                </a14:m>
                <a:endParaRPr lang="zh-CN" altLang="en-US" sz="1200" dirty="0"/>
              </a:p>
            </p:txBody>
          </p:sp>
        </mc:Choice>
        <mc:Fallback xmlns="">
          <p:sp>
            <p:nvSpPr>
              <p:cNvPr id="34" name="文本框 33">
                <a:extLst>
                  <a:ext uri="{FF2B5EF4-FFF2-40B4-BE49-F238E27FC236}">
                    <a16:creationId xmlns:a16="http://schemas.microsoft.com/office/drawing/2014/main" id="{6C3BA809-F71C-2567-E9E0-E35889FFF577}"/>
                  </a:ext>
                </a:extLst>
              </p:cNvPr>
              <p:cNvSpPr txBox="1">
                <a:spLocks noRot="1" noChangeAspect="1" noMove="1" noResize="1" noEditPoints="1" noAdjustHandles="1" noChangeArrowheads="1" noChangeShapeType="1" noTextEdit="1"/>
              </p:cNvSpPr>
              <p:nvPr/>
            </p:nvSpPr>
            <p:spPr>
              <a:xfrm>
                <a:off x="6590696" y="1617277"/>
                <a:ext cx="1435575" cy="276999"/>
              </a:xfrm>
              <a:prstGeom prst="rect">
                <a:avLst/>
              </a:prstGeom>
              <a:blipFill>
                <a:blip r:embed="rId5"/>
                <a:stretch>
                  <a:fillRect/>
                </a:stretch>
              </a:blipFill>
            </p:spPr>
            <p:txBody>
              <a:bodyPr/>
              <a:lstStyle/>
              <a:p>
                <a:r>
                  <a:rPr lang="zh-CN" altLang="en-US">
                    <a:noFill/>
                  </a:rPr>
                  <a:t> </a:t>
                </a:r>
              </a:p>
            </p:txBody>
          </p:sp>
        </mc:Fallback>
      </mc:AlternateContent>
      <p:grpSp>
        <p:nvGrpSpPr>
          <p:cNvPr id="126" name="组合 125">
            <a:extLst>
              <a:ext uri="{FF2B5EF4-FFF2-40B4-BE49-F238E27FC236}">
                <a16:creationId xmlns:a16="http://schemas.microsoft.com/office/drawing/2014/main" id="{69A7B962-6983-72F1-D349-29AC02C2974C}"/>
              </a:ext>
            </a:extLst>
          </p:cNvPr>
          <p:cNvGrpSpPr/>
          <p:nvPr/>
        </p:nvGrpSpPr>
        <p:grpSpPr>
          <a:xfrm>
            <a:off x="7106967" y="1929219"/>
            <a:ext cx="437997" cy="932814"/>
            <a:chOff x="6716999" y="1339881"/>
            <a:chExt cx="437997" cy="932814"/>
          </a:xfrm>
        </p:grpSpPr>
        <p:sp>
          <p:nvSpPr>
            <p:cNvPr id="39" name="矩形 38">
              <a:extLst>
                <a:ext uri="{FF2B5EF4-FFF2-40B4-BE49-F238E27FC236}">
                  <a16:creationId xmlns:a16="http://schemas.microsoft.com/office/drawing/2014/main" id="{61158A46-4874-041B-B7FC-8822C52A9263}"/>
                </a:ext>
              </a:extLst>
            </p:cNvPr>
            <p:cNvSpPr/>
            <p:nvPr/>
          </p:nvSpPr>
          <p:spPr>
            <a:xfrm>
              <a:off x="6716999" y="1339881"/>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8424A61E-C8F5-A330-FFC9-0F2445E6B9E5}"/>
                </a:ext>
              </a:extLst>
            </p:cNvPr>
            <p:cNvSpPr/>
            <p:nvPr/>
          </p:nvSpPr>
          <p:spPr>
            <a:xfrm>
              <a:off x="6751143" y="1374790"/>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78C6AC2-2701-9798-AB77-E060211DC27E}"/>
                </a:ext>
              </a:extLst>
            </p:cNvPr>
            <p:cNvSpPr/>
            <p:nvPr/>
          </p:nvSpPr>
          <p:spPr>
            <a:xfrm>
              <a:off x="6786106" y="1416376"/>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D45C5B0-0C6D-56FC-B780-06674E4ADC7F}"/>
                </a:ext>
              </a:extLst>
            </p:cNvPr>
            <p:cNvSpPr/>
            <p:nvPr/>
          </p:nvSpPr>
          <p:spPr>
            <a:xfrm>
              <a:off x="6820250" y="1457962"/>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EEBD7EDD-14AD-D716-D9A6-A1F1D6053742}"/>
                  </a:ext>
                </a:extLst>
              </p:cNvPr>
              <p:cNvSpPr txBox="1"/>
              <p:nvPr/>
            </p:nvSpPr>
            <p:spPr>
              <a:xfrm>
                <a:off x="8671437" y="1617277"/>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1</m:t>
                      </m:r>
                      <m:r>
                        <a:rPr lang="en-US" altLang="zh-CN" sz="1200" b="0" i="1" smtClean="0">
                          <a:latin typeface="Cambria Math" panose="02040503050406030204" pitchFamily="18" charset="0"/>
                        </a:rPr>
                        <m:t>024</m:t>
                      </m:r>
                      <m:r>
                        <a:rPr lang="en-US" altLang="zh-CN" sz="1200" b="0" i="1" smtClean="0">
                          <a:latin typeface="Cambria Math" panose="02040503050406030204" pitchFamily="18" charset="0"/>
                          <a:ea typeface="Cambria Math" panose="02040503050406030204" pitchFamily="18" charset="0"/>
                        </a:rPr>
                        <m:t>×32×32</m:t>
                      </m:r>
                    </m:oMath>
                  </m:oMathPara>
                </a14:m>
                <a:endParaRPr lang="zh-CN" altLang="en-US" sz="1200" dirty="0"/>
              </a:p>
            </p:txBody>
          </p:sp>
        </mc:Choice>
        <mc:Fallback xmlns="">
          <p:sp>
            <p:nvSpPr>
              <p:cNvPr id="46" name="文本框 45">
                <a:extLst>
                  <a:ext uri="{FF2B5EF4-FFF2-40B4-BE49-F238E27FC236}">
                    <a16:creationId xmlns:a16="http://schemas.microsoft.com/office/drawing/2014/main" id="{EEBD7EDD-14AD-D716-D9A6-A1F1D6053742}"/>
                  </a:ext>
                </a:extLst>
              </p:cNvPr>
              <p:cNvSpPr txBox="1">
                <a:spLocks noRot="1" noChangeAspect="1" noMove="1" noResize="1" noEditPoints="1" noAdjustHandles="1" noChangeArrowheads="1" noChangeShapeType="1" noTextEdit="1"/>
              </p:cNvSpPr>
              <p:nvPr/>
            </p:nvSpPr>
            <p:spPr>
              <a:xfrm>
                <a:off x="8671437" y="1617277"/>
                <a:ext cx="1534376" cy="276999"/>
              </a:xfrm>
              <a:prstGeom prst="rect">
                <a:avLst/>
              </a:prstGeom>
              <a:blipFill>
                <a:blip r:embed="rId6"/>
                <a:stretch>
                  <a:fillRect/>
                </a:stretch>
              </a:blipFill>
            </p:spPr>
            <p:txBody>
              <a:bodyPr/>
              <a:lstStyle/>
              <a:p>
                <a:r>
                  <a:rPr lang="zh-CN" altLang="en-US">
                    <a:noFill/>
                  </a:rPr>
                  <a:t> </a:t>
                </a:r>
              </a:p>
            </p:txBody>
          </p:sp>
        </mc:Fallback>
      </mc:AlternateContent>
      <p:grpSp>
        <p:nvGrpSpPr>
          <p:cNvPr id="125" name="组合 124">
            <a:extLst>
              <a:ext uri="{FF2B5EF4-FFF2-40B4-BE49-F238E27FC236}">
                <a16:creationId xmlns:a16="http://schemas.microsoft.com/office/drawing/2014/main" id="{024D1933-0E33-FC1B-64EB-8695724FE2F6}"/>
              </a:ext>
            </a:extLst>
          </p:cNvPr>
          <p:cNvGrpSpPr/>
          <p:nvPr/>
        </p:nvGrpSpPr>
        <p:grpSpPr>
          <a:xfrm>
            <a:off x="9285831" y="1908426"/>
            <a:ext cx="312634" cy="974401"/>
            <a:chOff x="8895863" y="1301065"/>
            <a:chExt cx="312634" cy="974401"/>
          </a:xfrm>
        </p:grpSpPr>
        <p:sp>
          <p:nvSpPr>
            <p:cNvPr id="47" name="矩形 46">
              <a:extLst>
                <a:ext uri="{FF2B5EF4-FFF2-40B4-BE49-F238E27FC236}">
                  <a16:creationId xmlns:a16="http://schemas.microsoft.com/office/drawing/2014/main" id="{FEA935A8-D9EB-4789-472B-7617754DED11}"/>
                </a:ext>
              </a:extLst>
            </p:cNvPr>
            <p:cNvSpPr/>
            <p:nvPr/>
          </p:nvSpPr>
          <p:spPr>
            <a:xfrm>
              <a:off x="8895863" y="1301065"/>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389B2F3-C523-2C07-A24B-C96D1BB1E717}"/>
                </a:ext>
              </a:extLst>
            </p:cNvPr>
            <p:cNvSpPr/>
            <p:nvPr/>
          </p:nvSpPr>
          <p:spPr>
            <a:xfrm>
              <a:off x="8930007" y="1335974"/>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D9A9EAE6-B45A-F173-CBFB-9FFB3CF25030}"/>
                </a:ext>
              </a:extLst>
            </p:cNvPr>
            <p:cNvSpPr/>
            <p:nvPr/>
          </p:nvSpPr>
          <p:spPr>
            <a:xfrm>
              <a:off x="8964970" y="1377560"/>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59E110E-E1BB-FCE5-12E5-ABD46B8255DD}"/>
                </a:ext>
              </a:extLst>
            </p:cNvPr>
            <p:cNvSpPr/>
            <p:nvPr/>
          </p:nvSpPr>
          <p:spPr>
            <a:xfrm>
              <a:off x="8999114" y="1419146"/>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5ED37835-5BE4-2BBC-CDCB-58E809E58256}"/>
                </a:ext>
              </a:extLst>
            </p:cNvPr>
            <p:cNvSpPr/>
            <p:nvPr/>
          </p:nvSpPr>
          <p:spPr>
            <a:xfrm>
              <a:off x="9041123" y="1460732"/>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2822CED-1D6A-9DEC-A0E9-F632E0C00443}"/>
                  </a:ext>
                </a:extLst>
              </p:cNvPr>
              <p:cNvSpPr txBox="1"/>
              <p:nvPr/>
            </p:nvSpPr>
            <p:spPr>
              <a:xfrm>
                <a:off x="10281617" y="3387283"/>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2</m:t>
                      </m:r>
                      <m:r>
                        <a:rPr lang="en-US" altLang="zh-CN" sz="1200" b="0" i="1" smtClean="0">
                          <a:latin typeface="Cambria Math" panose="02040503050406030204" pitchFamily="18" charset="0"/>
                        </a:rPr>
                        <m:t>048</m:t>
                      </m:r>
                      <m:r>
                        <a:rPr lang="en-US" altLang="zh-CN" sz="1200" b="0" i="1" smtClean="0">
                          <a:latin typeface="Cambria Math" panose="02040503050406030204" pitchFamily="18" charset="0"/>
                          <a:ea typeface="Cambria Math" panose="02040503050406030204" pitchFamily="18" charset="0"/>
                        </a:rPr>
                        <m:t>×16×16</m:t>
                      </m:r>
                    </m:oMath>
                  </m:oMathPara>
                </a14:m>
                <a:endParaRPr lang="zh-CN" altLang="en-US" sz="1200" dirty="0"/>
              </a:p>
            </p:txBody>
          </p:sp>
        </mc:Choice>
        <mc:Fallback xmlns="">
          <p:sp>
            <p:nvSpPr>
              <p:cNvPr id="54" name="文本框 53">
                <a:extLst>
                  <a:ext uri="{FF2B5EF4-FFF2-40B4-BE49-F238E27FC236}">
                    <a16:creationId xmlns:a16="http://schemas.microsoft.com/office/drawing/2014/main" id="{42822CED-1D6A-9DEC-A0E9-F632E0C00443}"/>
                  </a:ext>
                </a:extLst>
              </p:cNvPr>
              <p:cNvSpPr txBox="1">
                <a:spLocks noRot="1" noChangeAspect="1" noMove="1" noResize="1" noEditPoints="1" noAdjustHandles="1" noChangeArrowheads="1" noChangeShapeType="1" noTextEdit="1"/>
              </p:cNvSpPr>
              <p:nvPr/>
            </p:nvSpPr>
            <p:spPr>
              <a:xfrm>
                <a:off x="10281617" y="3387283"/>
                <a:ext cx="1534376" cy="276999"/>
              </a:xfrm>
              <a:prstGeom prst="rect">
                <a:avLst/>
              </a:prstGeom>
              <a:blipFill>
                <a:blip r:embed="rId7"/>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A193E20D-191B-FCCD-75B5-5B616390B35B}"/>
              </a:ext>
            </a:extLst>
          </p:cNvPr>
          <p:cNvSpPr/>
          <p:nvPr/>
        </p:nvSpPr>
        <p:spPr>
          <a:xfrm>
            <a:off x="10937689" y="3710774"/>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46629CF-A8C6-5B97-0039-125D8E4AF053}"/>
              </a:ext>
            </a:extLst>
          </p:cNvPr>
          <p:cNvSpPr/>
          <p:nvPr/>
        </p:nvSpPr>
        <p:spPr>
          <a:xfrm>
            <a:off x="10971833" y="3745683"/>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E229087D-7220-E7AA-BDF3-CD6F7FD971B1}"/>
              </a:ext>
            </a:extLst>
          </p:cNvPr>
          <p:cNvSpPr/>
          <p:nvPr/>
        </p:nvSpPr>
        <p:spPr>
          <a:xfrm>
            <a:off x="11006796" y="3787269"/>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F2012A00-5132-5877-F90E-F4140D12B30A}"/>
              </a:ext>
            </a:extLst>
          </p:cNvPr>
          <p:cNvSpPr/>
          <p:nvPr/>
        </p:nvSpPr>
        <p:spPr>
          <a:xfrm>
            <a:off x="11048805" y="3819015"/>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C3119FCF-8750-FB66-430D-2255577FC4FF}"/>
              </a:ext>
            </a:extLst>
          </p:cNvPr>
          <p:cNvSpPr/>
          <p:nvPr/>
        </p:nvSpPr>
        <p:spPr>
          <a:xfrm>
            <a:off x="11090814" y="3860601"/>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D7B581F2-5526-57BD-C719-4B13A842477C}"/>
              </a:ext>
            </a:extLst>
          </p:cNvPr>
          <p:cNvSpPr/>
          <p:nvPr/>
        </p:nvSpPr>
        <p:spPr>
          <a:xfrm>
            <a:off x="11121248" y="3902187"/>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A74229D5-B01A-AFCB-EC6A-FD0FEC91258F}"/>
              </a:ext>
            </a:extLst>
          </p:cNvPr>
          <p:cNvCxnSpPr>
            <a:cxnSpLocks/>
          </p:cNvCxnSpPr>
          <p:nvPr/>
        </p:nvCxnSpPr>
        <p:spPr>
          <a:xfrm>
            <a:off x="3926399" y="2367021"/>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直接箭头连接符 88">
            <a:extLst>
              <a:ext uri="{FF2B5EF4-FFF2-40B4-BE49-F238E27FC236}">
                <a16:creationId xmlns:a16="http://schemas.microsoft.com/office/drawing/2014/main" id="{2CC0BEB5-F33D-532F-95FE-7009A24269AB}"/>
              </a:ext>
            </a:extLst>
          </p:cNvPr>
          <p:cNvCxnSpPr>
            <a:cxnSpLocks/>
          </p:cNvCxnSpPr>
          <p:nvPr/>
        </p:nvCxnSpPr>
        <p:spPr>
          <a:xfrm>
            <a:off x="5983242" y="2365730"/>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直接箭头连接符 89">
            <a:extLst>
              <a:ext uri="{FF2B5EF4-FFF2-40B4-BE49-F238E27FC236}">
                <a16:creationId xmlns:a16="http://schemas.microsoft.com/office/drawing/2014/main" id="{6A6E9930-C55A-12E8-56CE-3F5AC6339F81}"/>
              </a:ext>
            </a:extLst>
          </p:cNvPr>
          <p:cNvCxnSpPr>
            <a:cxnSpLocks/>
          </p:cNvCxnSpPr>
          <p:nvPr/>
        </p:nvCxnSpPr>
        <p:spPr>
          <a:xfrm>
            <a:off x="7985360" y="2352574"/>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直接箭头连接符 90">
            <a:extLst>
              <a:ext uri="{FF2B5EF4-FFF2-40B4-BE49-F238E27FC236}">
                <a16:creationId xmlns:a16="http://schemas.microsoft.com/office/drawing/2014/main" id="{EC5DBA3B-F7B3-422E-76FD-20DEF7E40529}"/>
              </a:ext>
            </a:extLst>
          </p:cNvPr>
          <p:cNvCxnSpPr>
            <a:cxnSpLocks/>
          </p:cNvCxnSpPr>
          <p:nvPr/>
        </p:nvCxnSpPr>
        <p:spPr>
          <a:xfrm>
            <a:off x="9851279" y="2841241"/>
            <a:ext cx="709067" cy="490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矩形 92">
            <a:extLst>
              <a:ext uri="{FF2B5EF4-FFF2-40B4-BE49-F238E27FC236}">
                <a16:creationId xmlns:a16="http://schemas.microsoft.com/office/drawing/2014/main" id="{75966A05-DAF0-6C5F-6239-A0F83B2B9D29}"/>
              </a:ext>
            </a:extLst>
          </p:cNvPr>
          <p:cNvSpPr/>
          <p:nvPr/>
        </p:nvSpPr>
        <p:spPr>
          <a:xfrm>
            <a:off x="1049318" y="5511909"/>
            <a:ext cx="778174" cy="8473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AEAED605-2AB8-993B-367E-44E80F6B1F15}"/>
              </a:ext>
            </a:extLst>
          </p:cNvPr>
          <p:cNvCxnSpPr>
            <a:cxnSpLocks/>
          </p:cNvCxnSpPr>
          <p:nvPr/>
        </p:nvCxnSpPr>
        <p:spPr>
          <a:xfrm>
            <a:off x="2038563" y="5933873"/>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89F0ABDA-8EB8-3EFB-FAE1-1DDDDB1924FA}"/>
                  </a:ext>
                </a:extLst>
              </p:cNvPr>
              <p:cNvSpPr txBox="1"/>
              <p:nvPr/>
            </p:nvSpPr>
            <p:spPr>
              <a:xfrm>
                <a:off x="717240" y="5157235"/>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m:t>
                      </m:r>
                      <m:r>
                        <a:rPr lang="en-US" altLang="zh-CN" sz="1200" b="0" i="1" smtClean="0">
                          <a:latin typeface="Cambria Math" panose="02040503050406030204" pitchFamily="18" charset="0"/>
                          <a:ea typeface="Cambria Math" panose="02040503050406030204" pitchFamily="18" charset="0"/>
                        </a:rPr>
                        <m:t>×512×512</m:t>
                      </m:r>
                    </m:oMath>
                  </m:oMathPara>
                </a14:m>
                <a:endParaRPr lang="zh-CN" altLang="en-US" sz="1200" dirty="0"/>
              </a:p>
            </p:txBody>
          </p:sp>
        </mc:Choice>
        <mc:Fallback xmlns="">
          <p:sp>
            <p:nvSpPr>
              <p:cNvPr id="95" name="文本框 94">
                <a:extLst>
                  <a:ext uri="{FF2B5EF4-FFF2-40B4-BE49-F238E27FC236}">
                    <a16:creationId xmlns:a16="http://schemas.microsoft.com/office/drawing/2014/main" id="{89F0ABDA-8EB8-3EFB-FAE1-1DDDDB1924FA}"/>
                  </a:ext>
                </a:extLst>
              </p:cNvPr>
              <p:cNvSpPr txBox="1">
                <a:spLocks noRot="1" noChangeAspect="1" noMove="1" noResize="1" noEditPoints="1" noAdjustHandles="1" noChangeArrowheads="1" noChangeShapeType="1" noTextEdit="1"/>
              </p:cNvSpPr>
              <p:nvPr/>
            </p:nvSpPr>
            <p:spPr>
              <a:xfrm>
                <a:off x="717240" y="5157235"/>
                <a:ext cx="1435575"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70D94D2A-456B-DD43-1098-F275740CB7DE}"/>
                  </a:ext>
                </a:extLst>
              </p:cNvPr>
              <p:cNvSpPr txBox="1"/>
              <p:nvPr/>
            </p:nvSpPr>
            <p:spPr>
              <a:xfrm>
                <a:off x="2638186" y="5157235"/>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64</m:t>
                      </m:r>
                      <m:r>
                        <a:rPr lang="en-US" altLang="zh-CN" sz="1200" b="0" i="1" smtClean="0">
                          <a:latin typeface="Cambria Math" panose="02040503050406030204" pitchFamily="18" charset="0"/>
                          <a:ea typeface="Cambria Math" panose="02040503050406030204" pitchFamily="18" charset="0"/>
                        </a:rPr>
                        <m:t>×256×256</m:t>
                      </m:r>
                    </m:oMath>
                  </m:oMathPara>
                </a14:m>
                <a:endParaRPr lang="zh-CN" altLang="en-US" sz="1200" dirty="0"/>
              </a:p>
            </p:txBody>
          </p:sp>
        </mc:Choice>
        <mc:Fallback xmlns="">
          <p:sp>
            <p:nvSpPr>
              <p:cNvPr id="96" name="文本框 95">
                <a:extLst>
                  <a:ext uri="{FF2B5EF4-FFF2-40B4-BE49-F238E27FC236}">
                    <a16:creationId xmlns:a16="http://schemas.microsoft.com/office/drawing/2014/main" id="{70D94D2A-456B-DD43-1098-F275740CB7DE}"/>
                  </a:ext>
                </a:extLst>
              </p:cNvPr>
              <p:cNvSpPr txBox="1">
                <a:spLocks noRot="1" noChangeAspect="1" noMove="1" noResize="1" noEditPoints="1" noAdjustHandles="1" noChangeArrowheads="1" noChangeShapeType="1" noTextEdit="1"/>
              </p:cNvSpPr>
              <p:nvPr/>
            </p:nvSpPr>
            <p:spPr>
              <a:xfrm>
                <a:off x="2638186" y="5157235"/>
                <a:ext cx="1534376" cy="276999"/>
              </a:xfrm>
              <a:prstGeom prst="rect">
                <a:avLst/>
              </a:prstGeom>
              <a:blipFill>
                <a:blip r:embed="rId9"/>
                <a:stretch>
                  <a:fillRect/>
                </a:stretch>
              </a:blipFill>
            </p:spPr>
            <p:txBody>
              <a:bodyPr/>
              <a:lstStyle/>
              <a:p>
                <a:r>
                  <a:rPr lang="zh-CN" altLang="en-US">
                    <a:noFill/>
                  </a:rPr>
                  <a:t> </a:t>
                </a:r>
              </a:p>
            </p:txBody>
          </p:sp>
        </mc:Fallback>
      </mc:AlternateContent>
      <p:grpSp>
        <p:nvGrpSpPr>
          <p:cNvPr id="121" name="组合 120">
            <a:extLst>
              <a:ext uri="{FF2B5EF4-FFF2-40B4-BE49-F238E27FC236}">
                <a16:creationId xmlns:a16="http://schemas.microsoft.com/office/drawing/2014/main" id="{5917B406-273E-1A87-849B-FF7A8451857F}"/>
              </a:ext>
            </a:extLst>
          </p:cNvPr>
          <p:cNvGrpSpPr/>
          <p:nvPr/>
        </p:nvGrpSpPr>
        <p:grpSpPr>
          <a:xfrm>
            <a:off x="3057436" y="5510763"/>
            <a:ext cx="662041" cy="849643"/>
            <a:chOff x="2667468" y="4856619"/>
            <a:chExt cx="662041" cy="849643"/>
          </a:xfrm>
        </p:grpSpPr>
        <p:sp>
          <p:nvSpPr>
            <p:cNvPr id="97" name="矩形 96">
              <a:extLst>
                <a:ext uri="{FF2B5EF4-FFF2-40B4-BE49-F238E27FC236}">
                  <a16:creationId xmlns:a16="http://schemas.microsoft.com/office/drawing/2014/main" id="{175D6BAA-1C66-D493-B106-625F784B6804}"/>
                </a:ext>
              </a:extLst>
            </p:cNvPr>
            <p:cNvSpPr/>
            <p:nvPr/>
          </p:nvSpPr>
          <p:spPr>
            <a:xfrm>
              <a:off x="2667468" y="4856619"/>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DAE5728A-8550-8C8B-BA05-2F5DC671F626}"/>
                </a:ext>
              </a:extLst>
            </p:cNvPr>
            <p:cNvSpPr/>
            <p:nvPr/>
          </p:nvSpPr>
          <p:spPr>
            <a:xfrm>
              <a:off x="2701612" y="4891528"/>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93C2F4C9-24D5-962F-1AC6-D8AC85C0CE39}"/>
                  </a:ext>
                </a:extLst>
              </p:cNvPr>
              <p:cNvSpPr txBox="1"/>
              <p:nvPr/>
            </p:nvSpPr>
            <p:spPr>
              <a:xfrm>
                <a:off x="4579085" y="5157235"/>
                <a:ext cx="163317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2</m:t>
                      </m:r>
                      <m:r>
                        <a:rPr lang="en-US" altLang="zh-CN" sz="1200" b="0" i="1" smtClean="0">
                          <a:latin typeface="Cambria Math" panose="02040503050406030204" pitchFamily="18" charset="0"/>
                        </a:rPr>
                        <m:t>56</m:t>
                      </m:r>
                      <m:r>
                        <a:rPr lang="en-US" altLang="zh-CN" sz="1200" b="0" i="1" smtClean="0">
                          <a:latin typeface="Cambria Math" panose="02040503050406030204" pitchFamily="18" charset="0"/>
                          <a:ea typeface="Cambria Math" panose="02040503050406030204" pitchFamily="18" charset="0"/>
                        </a:rPr>
                        <m:t>×128×128</m:t>
                      </m:r>
                    </m:oMath>
                  </m:oMathPara>
                </a14:m>
                <a:endParaRPr lang="zh-CN" altLang="en-US" sz="1200" dirty="0"/>
              </a:p>
            </p:txBody>
          </p:sp>
        </mc:Choice>
        <mc:Fallback xmlns="">
          <p:sp>
            <p:nvSpPr>
              <p:cNvPr id="99" name="文本框 98">
                <a:extLst>
                  <a:ext uri="{FF2B5EF4-FFF2-40B4-BE49-F238E27FC236}">
                    <a16:creationId xmlns:a16="http://schemas.microsoft.com/office/drawing/2014/main" id="{93C2F4C9-24D5-962F-1AC6-D8AC85C0CE39}"/>
                  </a:ext>
                </a:extLst>
              </p:cNvPr>
              <p:cNvSpPr txBox="1">
                <a:spLocks noRot="1" noChangeAspect="1" noMove="1" noResize="1" noEditPoints="1" noAdjustHandles="1" noChangeArrowheads="1" noChangeShapeType="1" noTextEdit="1"/>
              </p:cNvSpPr>
              <p:nvPr/>
            </p:nvSpPr>
            <p:spPr>
              <a:xfrm>
                <a:off x="4579085" y="5157235"/>
                <a:ext cx="1633178" cy="276999"/>
              </a:xfrm>
              <a:prstGeom prst="rect">
                <a:avLst/>
              </a:prstGeom>
              <a:blipFill>
                <a:blip r:embed="rId10"/>
                <a:stretch>
                  <a:fillRect/>
                </a:stretch>
              </a:blipFill>
            </p:spPr>
            <p:txBody>
              <a:bodyPr/>
              <a:lstStyle/>
              <a:p>
                <a:r>
                  <a:rPr lang="zh-CN" altLang="en-US">
                    <a:noFill/>
                  </a:rPr>
                  <a:t> </a:t>
                </a:r>
              </a:p>
            </p:txBody>
          </p:sp>
        </mc:Fallback>
      </mc:AlternateContent>
      <p:grpSp>
        <p:nvGrpSpPr>
          <p:cNvPr id="122" name="组合 121">
            <a:extLst>
              <a:ext uri="{FF2B5EF4-FFF2-40B4-BE49-F238E27FC236}">
                <a16:creationId xmlns:a16="http://schemas.microsoft.com/office/drawing/2014/main" id="{F6B021C2-9B21-11B6-67C7-F7C2B7F46794}"/>
              </a:ext>
            </a:extLst>
          </p:cNvPr>
          <p:cNvGrpSpPr/>
          <p:nvPr/>
        </p:nvGrpSpPr>
        <p:grpSpPr>
          <a:xfrm>
            <a:off x="5107008" y="5489970"/>
            <a:ext cx="510338" cy="891228"/>
            <a:chOff x="4717040" y="4855107"/>
            <a:chExt cx="510338" cy="891228"/>
          </a:xfrm>
        </p:grpSpPr>
        <p:sp>
          <p:nvSpPr>
            <p:cNvPr id="100" name="矩形 99">
              <a:extLst>
                <a:ext uri="{FF2B5EF4-FFF2-40B4-BE49-F238E27FC236}">
                  <a16:creationId xmlns:a16="http://schemas.microsoft.com/office/drawing/2014/main" id="{C69A5ABC-215A-87FC-98EA-D033BB31FAD0}"/>
                </a:ext>
              </a:extLst>
            </p:cNvPr>
            <p:cNvSpPr/>
            <p:nvPr/>
          </p:nvSpPr>
          <p:spPr>
            <a:xfrm>
              <a:off x="4717040" y="4855107"/>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F333644D-C719-6E6F-11AA-A39DD7380910}"/>
                </a:ext>
              </a:extLst>
            </p:cNvPr>
            <p:cNvSpPr/>
            <p:nvPr/>
          </p:nvSpPr>
          <p:spPr>
            <a:xfrm>
              <a:off x="4751184" y="4890016"/>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20DCB9EF-6CE9-504C-D8EB-D00E333B19D2}"/>
                </a:ext>
              </a:extLst>
            </p:cNvPr>
            <p:cNvSpPr/>
            <p:nvPr/>
          </p:nvSpPr>
          <p:spPr>
            <a:xfrm>
              <a:off x="4786147" y="4931602"/>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D171ADBF-3F98-FDC4-A077-18BAD00636F3}"/>
                  </a:ext>
                </a:extLst>
              </p:cNvPr>
              <p:cNvSpPr txBox="1"/>
              <p:nvPr/>
            </p:nvSpPr>
            <p:spPr>
              <a:xfrm>
                <a:off x="6666500" y="5157235"/>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5</m:t>
                      </m:r>
                      <m:r>
                        <a:rPr lang="en-US" altLang="zh-CN" sz="1200" b="0" i="1" smtClean="0">
                          <a:latin typeface="Cambria Math" panose="02040503050406030204" pitchFamily="18" charset="0"/>
                        </a:rPr>
                        <m:t>12</m:t>
                      </m:r>
                      <m:r>
                        <a:rPr lang="en-US" altLang="zh-CN" sz="1200" b="0" i="1" smtClean="0">
                          <a:latin typeface="Cambria Math" panose="02040503050406030204" pitchFamily="18" charset="0"/>
                          <a:ea typeface="Cambria Math" panose="02040503050406030204" pitchFamily="18" charset="0"/>
                        </a:rPr>
                        <m:t>×64×64</m:t>
                      </m:r>
                    </m:oMath>
                  </m:oMathPara>
                </a14:m>
                <a:endParaRPr lang="zh-CN" altLang="en-US" sz="1200" dirty="0"/>
              </a:p>
            </p:txBody>
          </p:sp>
        </mc:Choice>
        <mc:Fallback xmlns="">
          <p:sp>
            <p:nvSpPr>
              <p:cNvPr id="103" name="文本框 102">
                <a:extLst>
                  <a:ext uri="{FF2B5EF4-FFF2-40B4-BE49-F238E27FC236}">
                    <a16:creationId xmlns:a16="http://schemas.microsoft.com/office/drawing/2014/main" id="{D171ADBF-3F98-FDC4-A077-18BAD00636F3}"/>
                  </a:ext>
                </a:extLst>
              </p:cNvPr>
              <p:cNvSpPr txBox="1">
                <a:spLocks noRot="1" noChangeAspect="1" noMove="1" noResize="1" noEditPoints="1" noAdjustHandles="1" noChangeArrowheads="1" noChangeShapeType="1" noTextEdit="1"/>
              </p:cNvSpPr>
              <p:nvPr/>
            </p:nvSpPr>
            <p:spPr>
              <a:xfrm>
                <a:off x="6666500" y="5157235"/>
                <a:ext cx="1435575" cy="276999"/>
              </a:xfrm>
              <a:prstGeom prst="rect">
                <a:avLst/>
              </a:prstGeom>
              <a:blipFill>
                <a:blip r:embed="rId11"/>
                <a:stretch>
                  <a:fillRect/>
                </a:stretch>
              </a:blipFill>
            </p:spPr>
            <p:txBody>
              <a:bodyPr/>
              <a:lstStyle/>
              <a:p>
                <a:r>
                  <a:rPr lang="zh-CN" altLang="en-US">
                    <a:noFill/>
                  </a:rPr>
                  <a:t> </a:t>
                </a:r>
              </a:p>
            </p:txBody>
          </p:sp>
        </mc:Fallback>
      </mc:AlternateContent>
      <p:grpSp>
        <p:nvGrpSpPr>
          <p:cNvPr id="123" name="组合 122">
            <a:extLst>
              <a:ext uri="{FF2B5EF4-FFF2-40B4-BE49-F238E27FC236}">
                <a16:creationId xmlns:a16="http://schemas.microsoft.com/office/drawing/2014/main" id="{A8CD41DB-8A5B-9B9B-227A-976D2C7BEE27}"/>
              </a:ext>
            </a:extLst>
          </p:cNvPr>
          <p:cNvGrpSpPr/>
          <p:nvPr/>
        </p:nvGrpSpPr>
        <p:grpSpPr>
          <a:xfrm>
            <a:off x="7182771" y="5469177"/>
            <a:ext cx="437997" cy="932814"/>
            <a:chOff x="6792803" y="4866683"/>
            <a:chExt cx="437997" cy="932814"/>
          </a:xfrm>
        </p:grpSpPr>
        <p:sp>
          <p:nvSpPr>
            <p:cNvPr id="104" name="矩形 103">
              <a:extLst>
                <a:ext uri="{FF2B5EF4-FFF2-40B4-BE49-F238E27FC236}">
                  <a16:creationId xmlns:a16="http://schemas.microsoft.com/office/drawing/2014/main" id="{C7494E1D-3E4D-BCD9-21BB-7D774260E9CF}"/>
                </a:ext>
              </a:extLst>
            </p:cNvPr>
            <p:cNvSpPr/>
            <p:nvPr/>
          </p:nvSpPr>
          <p:spPr>
            <a:xfrm>
              <a:off x="6792803" y="4866683"/>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6BBF05CC-DFE2-9417-8686-57E77A8A8200}"/>
                </a:ext>
              </a:extLst>
            </p:cNvPr>
            <p:cNvSpPr/>
            <p:nvPr/>
          </p:nvSpPr>
          <p:spPr>
            <a:xfrm>
              <a:off x="6826947" y="4901592"/>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FF5C9F51-2260-C587-22BF-72DB0F6F71CC}"/>
                </a:ext>
              </a:extLst>
            </p:cNvPr>
            <p:cNvSpPr/>
            <p:nvPr/>
          </p:nvSpPr>
          <p:spPr>
            <a:xfrm>
              <a:off x="6861910" y="4943178"/>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8276B897-CA7C-8452-3660-8B305950DE7D}"/>
                </a:ext>
              </a:extLst>
            </p:cNvPr>
            <p:cNvSpPr/>
            <p:nvPr/>
          </p:nvSpPr>
          <p:spPr>
            <a:xfrm>
              <a:off x="6896054" y="4984764"/>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CAA3C457-2F9E-DC80-90BD-144F02DFB38B}"/>
                  </a:ext>
                </a:extLst>
              </p:cNvPr>
              <p:cNvSpPr txBox="1"/>
              <p:nvPr/>
            </p:nvSpPr>
            <p:spPr>
              <a:xfrm>
                <a:off x="8747241" y="5157235"/>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1</m:t>
                      </m:r>
                      <m:r>
                        <a:rPr lang="en-US" altLang="zh-CN" sz="1200" b="0" i="1" smtClean="0">
                          <a:latin typeface="Cambria Math" panose="02040503050406030204" pitchFamily="18" charset="0"/>
                        </a:rPr>
                        <m:t>024</m:t>
                      </m:r>
                      <m:r>
                        <a:rPr lang="en-US" altLang="zh-CN" sz="1200" b="0" i="1" smtClean="0">
                          <a:latin typeface="Cambria Math" panose="02040503050406030204" pitchFamily="18" charset="0"/>
                          <a:ea typeface="Cambria Math" panose="02040503050406030204" pitchFamily="18" charset="0"/>
                        </a:rPr>
                        <m:t>×32×32</m:t>
                      </m:r>
                    </m:oMath>
                  </m:oMathPara>
                </a14:m>
                <a:endParaRPr lang="zh-CN" altLang="en-US" sz="1200" dirty="0"/>
              </a:p>
            </p:txBody>
          </p:sp>
        </mc:Choice>
        <mc:Fallback xmlns="">
          <p:sp>
            <p:nvSpPr>
              <p:cNvPr id="108" name="文本框 107">
                <a:extLst>
                  <a:ext uri="{FF2B5EF4-FFF2-40B4-BE49-F238E27FC236}">
                    <a16:creationId xmlns:a16="http://schemas.microsoft.com/office/drawing/2014/main" id="{CAA3C457-2F9E-DC80-90BD-144F02DFB38B}"/>
                  </a:ext>
                </a:extLst>
              </p:cNvPr>
              <p:cNvSpPr txBox="1">
                <a:spLocks noRot="1" noChangeAspect="1" noMove="1" noResize="1" noEditPoints="1" noAdjustHandles="1" noChangeArrowheads="1" noChangeShapeType="1" noTextEdit="1"/>
              </p:cNvSpPr>
              <p:nvPr/>
            </p:nvSpPr>
            <p:spPr>
              <a:xfrm>
                <a:off x="8747241" y="5157235"/>
                <a:ext cx="1534376" cy="276999"/>
              </a:xfrm>
              <a:prstGeom prst="rect">
                <a:avLst/>
              </a:prstGeom>
              <a:blipFill>
                <a:blip r:embed="rId12"/>
                <a:stretch>
                  <a:fillRect/>
                </a:stretch>
              </a:blipFill>
            </p:spPr>
            <p:txBody>
              <a:bodyPr/>
              <a:lstStyle/>
              <a:p>
                <a:r>
                  <a:rPr lang="zh-CN" altLang="en-US">
                    <a:noFill/>
                  </a:rPr>
                  <a:t> </a:t>
                </a:r>
              </a:p>
            </p:txBody>
          </p:sp>
        </mc:Fallback>
      </mc:AlternateContent>
      <p:grpSp>
        <p:nvGrpSpPr>
          <p:cNvPr id="124" name="组合 123">
            <a:extLst>
              <a:ext uri="{FF2B5EF4-FFF2-40B4-BE49-F238E27FC236}">
                <a16:creationId xmlns:a16="http://schemas.microsoft.com/office/drawing/2014/main" id="{6B30D557-3640-1157-61EF-EC2345FDB05B}"/>
              </a:ext>
            </a:extLst>
          </p:cNvPr>
          <p:cNvGrpSpPr/>
          <p:nvPr/>
        </p:nvGrpSpPr>
        <p:grpSpPr>
          <a:xfrm>
            <a:off x="9361635" y="5448384"/>
            <a:ext cx="312634" cy="974401"/>
            <a:chOff x="8971667" y="4841023"/>
            <a:chExt cx="312634" cy="974401"/>
          </a:xfrm>
        </p:grpSpPr>
        <p:sp>
          <p:nvSpPr>
            <p:cNvPr id="109" name="矩形 108">
              <a:extLst>
                <a:ext uri="{FF2B5EF4-FFF2-40B4-BE49-F238E27FC236}">
                  <a16:creationId xmlns:a16="http://schemas.microsoft.com/office/drawing/2014/main" id="{257DD248-9885-26D6-C5C8-A01EAD26A8F2}"/>
                </a:ext>
              </a:extLst>
            </p:cNvPr>
            <p:cNvSpPr/>
            <p:nvPr/>
          </p:nvSpPr>
          <p:spPr>
            <a:xfrm>
              <a:off x="8971667" y="4841023"/>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34CA74EC-852E-6C73-4200-BAFD16E587FE}"/>
                </a:ext>
              </a:extLst>
            </p:cNvPr>
            <p:cNvSpPr/>
            <p:nvPr/>
          </p:nvSpPr>
          <p:spPr>
            <a:xfrm>
              <a:off x="9005811" y="4875932"/>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509286E8-EE51-4456-5036-C29DE99296AC}"/>
                </a:ext>
              </a:extLst>
            </p:cNvPr>
            <p:cNvSpPr/>
            <p:nvPr/>
          </p:nvSpPr>
          <p:spPr>
            <a:xfrm>
              <a:off x="9040774" y="4917518"/>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EDB7431C-0DF7-506A-5AD1-F654FBFFFC48}"/>
                </a:ext>
              </a:extLst>
            </p:cNvPr>
            <p:cNvSpPr/>
            <p:nvPr/>
          </p:nvSpPr>
          <p:spPr>
            <a:xfrm>
              <a:off x="9074918" y="4959104"/>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5FDC0514-5C2D-E8ED-2F26-711E21B580AE}"/>
                </a:ext>
              </a:extLst>
            </p:cNvPr>
            <p:cNvSpPr/>
            <p:nvPr/>
          </p:nvSpPr>
          <p:spPr>
            <a:xfrm>
              <a:off x="9116927" y="5000690"/>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4" name="直接箭头连接符 113">
            <a:extLst>
              <a:ext uri="{FF2B5EF4-FFF2-40B4-BE49-F238E27FC236}">
                <a16:creationId xmlns:a16="http://schemas.microsoft.com/office/drawing/2014/main" id="{0DEC3EB1-E636-8664-4043-1F9AAA06C28C}"/>
              </a:ext>
            </a:extLst>
          </p:cNvPr>
          <p:cNvCxnSpPr>
            <a:cxnSpLocks/>
          </p:cNvCxnSpPr>
          <p:nvPr/>
        </p:nvCxnSpPr>
        <p:spPr>
          <a:xfrm>
            <a:off x="4002203" y="5906979"/>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5" name="直接箭头连接符 114">
            <a:extLst>
              <a:ext uri="{FF2B5EF4-FFF2-40B4-BE49-F238E27FC236}">
                <a16:creationId xmlns:a16="http://schemas.microsoft.com/office/drawing/2014/main" id="{8A721A07-FE44-A65C-1F87-D5D99FD88F5C}"/>
              </a:ext>
            </a:extLst>
          </p:cNvPr>
          <p:cNvCxnSpPr>
            <a:cxnSpLocks/>
          </p:cNvCxnSpPr>
          <p:nvPr/>
        </p:nvCxnSpPr>
        <p:spPr>
          <a:xfrm>
            <a:off x="6059046" y="5905688"/>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6" name="直接箭头连接符 115">
            <a:extLst>
              <a:ext uri="{FF2B5EF4-FFF2-40B4-BE49-F238E27FC236}">
                <a16:creationId xmlns:a16="http://schemas.microsoft.com/office/drawing/2014/main" id="{F96C86FB-D189-F412-D13C-26F10D33B706}"/>
              </a:ext>
            </a:extLst>
          </p:cNvPr>
          <p:cNvCxnSpPr>
            <a:cxnSpLocks/>
          </p:cNvCxnSpPr>
          <p:nvPr/>
        </p:nvCxnSpPr>
        <p:spPr>
          <a:xfrm>
            <a:off x="8061164" y="5892532"/>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7" name="直接箭头连接符 116">
            <a:extLst>
              <a:ext uri="{FF2B5EF4-FFF2-40B4-BE49-F238E27FC236}">
                <a16:creationId xmlns:a16="http://schemas.microsoft.com/office/drawing/2014/main" id="{D2C8336D-5250-08AA-EBD0-C810375DDAF8}"/>
              </a:ext>
            </a:extLst>
          </p:cNvPr>
          <p:cNvCxnSpPr>
            <a:cxnSpLocks/>
          </p:cNvCxnSpPr>
          <p:nvPr/>
        </p:nvCxnSpPr>
        <p:spPr>
          <a:xfrm flipH="1">
            <a:off x="10223823" y="4899685"/>
            <a:ext cx="673046" cy="6318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接箭头连接符 129">
            <a:extLst>
              <a:ext uri="{FF2B5EF4-FFF2-40B4-BE49-F238E27FC236}">
                <a16:creationId xmlns:a16="http://schemas.microsoft.com/office/drawing/2014/main" id="{CE23D0CF-C571-1ECE-372B-DBA8FCC51623}"/>
              </a:ext>
            </a:extLst>
          </p:cNvPr>
          <p:cNvCxnSpPr>
            <a:cxnSpLocks/>
          </p:cNvCxnSpPr>
          <p:nvPr/>
        </p:nvCxnSpPr>
        <p:spPr>
          <a:xfrm>
            <a:off x="9455697"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2" name="直接箭头连接符 131">
            <a:extLst>
              <a:ext uri="{FF2B5EF4-FFF2-40B4-BE49-F238E27FC236}">
                <a16:creationId xmlns:a16="http://schemas.microsoft.com/office/drawing/2014/main" id="{173FB830-FB27-56E5-4BB0-4EDE0011E4C4}"/>
              </a:ext>
            </a:extLst>
          </p:cNvPr>
          <p:cNvCxnSpPr>
            <a:cxnSpLocks/>
          </p:cNvCxnSpPr>
          <p:nvPr/>
        </p:nvCxnSpPr>
        <p:spPr>
          <a:xfrm>
            <a:off x="7350144"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3" name="直接箭头连接符 132">
            <a:extLst>
              <a:ext uri="{FF2B5EF4-FFF2-40B4-BE49-F238E27FC236}">
                <a16:creationId xmlns:a16="http://schemas.microsoft.com/office/drawing/2014/main" id="{CD2D01D2-1C2A-B154-4910-5C0EE68310CD}"/>
              </a:ext>
            </a:extLst>
          </p:cNvPr>
          <p:cNvCxnSpPr>
            <a:cxnSpLocks/>
          </p:cNvCxnSpPr>
          <p:nvPr/>
        </p:nvCxnSpPr>
        <p:spPr>
          <a:xfrm>
            <a:off x="5327623"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4" name="直接箭头连接符 133">
            <a:extLst>
              <a:ext uri="{FF2B5EF4-FFF2-40B4-BE49-F238E27FC236}">
                <a16:creationId xmlns:a16="http://schemas.microsoft.com/office/drawing/2014/main" id="{6C025ECF-AFB9-7915-C587-77EF7553FC4C}"/>
              </a:ext>
            </a:extLst>
          </p:cNvPr>
          <p:cNvCxnSpPr>
            <a:cxnSpLocks/>
          </p:cNvCxnSpPr>
          <p:nvPr/>
        </p:nvCxnSpPr>
        <p:spPr>
          <a:xfrm>
            <a:off x="3305102"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5" name="直接箭头连接符 134">
            <a:extLst>
              <a:ext uri="{FF2B5EF4-FFF2-40B4-BE49-F238E27FC236}">
                <a16:creationId xmlns:a16="http://schemas.microsoft.com/office/drawing/2014/main" id="{DEAF3E56-8811-7975-9B97-AE39CBFE7952}"/>
              </a:ext>
            </a:extLst>
          </p:cNvPr>
          <p:cNvCxnSpPr>
            <a:cxnSpLocks/>
          </p:cNvCxnSpPr>
          <p:nvPr/>
        </p:nvCxnSpPr>
        <p:spPr>
          <a:xfrm>
            <a:off x="1282581"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43A32ECC-CC96-D761-2785-64D16B539489}"/>
              </a:ext>
            </a:extLst>
          </p:cNvPr>
          <p:cNvSpPr txBox="1"/>
          <p:nvPr/>
        </p:nvSpPr>
        <p:spPr>
          <a:xfrm>
            <a:off x="475633" y="924126"/>
            <a:ext cx="3382482"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模型方面的改进</a:t>
            </a:r>
          </a:p>
        </p:txBody>
      </p:sp>
    </p:spTree>
    <p:extLst>
      <p:ext uri="{BB962C8B-B14F-4D97-AF65-F5344CB8AC3E}">
        <p14:creationId xmlns:p14="http://schemas.microsoft.com/office/powerpoint/2010/main" val="1365053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A5B4D47-F81A-987F-3289-45B97D556F53}"/>
              </a:ext>
            </a:extLst>
          </p:cNvPr>
          <p:cNvSpPr/>
          <p:nvPr/>
        </p:nvSpPr>
        <p:spPr>
          <a:xfrm>
            <a:off x="341873" y="2586772"/>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6" name="组合 205">
            <a:extLst>
              <a:ext uri="{FF2B5EF4-FFF2-40B4-BE49-F238E27FC236}">
                <a16:creationId xmlns:a16="http://schemas.microsoft.com/office/drawing/2014/main" id="{27B39EA7-8F3B-28DB-6AA4-51A786306116}"/>
              </a:ext>
            </a:extLst>
          </p:cNvPr>
          <p:cNvGrpSpPr/>
          <p:nvPr/>
        </p:nvGrpSpPr>
        <p:grpSpPr>
          <a:xfrm>
            <a:off x="2423389" y="1231946"/>
            <a:ext cx="1389980" cy="1073410"/>
            <a:chOff x="2418924" y="1097471"/>
            <a:chExt cx="1389980" cy="1073410"/>
          </a:xfrm>
        </p:grpSpPr>
        <p:sp>
          <p:nvSpPr>
            <p:cNvPr id="3" name="矩形 2">
              <a:extLst>
                <a:ext uri="{FF2B5EF4-FFF2-40B4-BE49-F238E27FC236}">
                  <a16:creationId xmlns:a16="http://schemas.microsoft.com/office/drawing/2014/main" id="{A7EB8BA6-EE32-135B-86FE-C3C90394EB96}"/>
                </a:ext>
              </a:extLst>
            </p:cNvPr>
            <p:cNvSpPr/>
            <p:nvPr/>
          </p:nvSpPr>
          <p:spPr>
            <a:xfrm>
              <a:off x="2418924" y="109747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71BCB0B4-4B34-4BD8-7867-1B265C8883F9}"/>
                </a:ext>
              </a:extLst>
            </p:cNvPr>
            <p:cNvSpPr/>
            <p:nvPr/>
          </p:nvSpPr>
          <p:spPr>
            <a:xfrm>
              <a:off x="2418924" y="136623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31751A4A-9E48-AB43-0428-9120C2567320}"/>
                </a:ext>
              </a:extLst>
            </p:cNvPr>
            <p:cNvSpPr/>
            <p:nvPr/>
          </p:nvSpPr>
          <p:spPr>
            <a:xfrm>
              <a:off x="2418924" y="1635217"/>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833A79E-FB34-975A-53EA-21907351A5EC}"/>
                </a:ext>
              </a:extLst>
            </p:cNvPr>
            <p:cNvSpPr/>
            <p:nvPr/>
          </p:nvSpPr>
          <p:spPr>
            <a:xfrm>
              <a:off x="2418924" y="190212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Maxpool</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07" name="组合 206">
            <a:extLst>
              <a:ext uri="{FF2B5EF4-FFF2-40B4-BE49-F238E27FC236}">
                <a16:creationId xmlns:a16="http://schemas.microsoft.com/office/drawing/2014/main" id="{C9924633-0F70-67CD-80B1-613BA87A6438}"/>
              </a:ext>
            </a:extLst>
          </p:cNvPr>
          <p:cNvGrpSpPr/>
          <p:nvPr/>
        </p:nvGrpSpPr>
        <p:grpSpPr>
          <a:xfrm>
            <a:off x="4410680" y="1011876"/>
            <a:ext cx="1389980" cy="1550100"/>
            <a:chOff x="4410828" y="877401"/>
            <a:chExt cx="1389980" cy="1550100"/>
          </a:xfrm>
        </p:grpSpPr>
        <p:sp>
          <p:nvSpPr>
            <p:cNvPr id="11" name="矩形 10">
              <a:extLst>
                <a:ext uri="{FF2B5EF4-FFF2-40B4-BE49-F238E27FC236}">
                  <a16:creationId xmlns:a16="http://schemas.microsoft.com/office/drawing/2014/main" id="{F6C4A90F-FBB8-6CFF-01BB-9E15AECB6904}"/>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92A5E5E7-88CF-D9A9-CBC1-89C2EDD788A0}"/>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1662FB4-7CE7-A7A7-759A-57A5E18DC681}"/>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9A8E9AE-6A08-9441-E684-94B514E41A3E}"/>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71EC51B7-B107-1A08-8FEB-529E1CAB441C}"/>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66E71425-53DF-A47B-63F8-2F4F1D1F8CBD}"/>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90E25BC7-3DBB-02FE-6712-8CAB78ACC049}"/>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5F4D13AF-9399-6CA6-B390-B34EB2C31FBF}"/>
              </a:ext>
            </a:extLst>
          </p:cNvPr>
          <p:cNvSpPr/>
          <p:nvPr/>
        </p:nvSpPr>
        <p:spPr>
          <a:xfrm>
            <a:off x="499601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0F656098-9902-344F-0AB6-290B617654AB}"/>
              </a:ext>
            </a:extLst>
          </p:cNvPr>
          <p:cNvCxnSpPr>
            <a:stCxn id="19" idx="2"/>
            <a:endCxn id="19" idx="6"/>
          </p:cNvCxnSpPr>
          <p:nvPr/>
        </p:nvCxnSpPr>
        <p:spPr>
          <a:xfrm>
            <a:off x="499601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42517A69-6BBC-170F-A9EB-088F5035C78B}"/>
              </a:ext>
            </a:extLst>
          </p:cNvPr>
          <p:cNvCxnSpPr>
            <a:stCxn id="19" idx="0"/>
            <a:endCxn id="19" idx="4"/>
          </p:cNvCxnSpPr>
          <p:nvPr/>
        </p:nvCxnSpPr>
        <p:spPr>
          <a:xfrm>
            <a:off x="510581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31" name="椭圆 30">
            <a:extLst>
              <a:ext uri="{FF2B5EF4-FFF2-40B4-BE49-F238E27FC236}">
                <a16:creationId xmlns:a16="http://schemas.microsoft.com/office/drawing/2014/main" id="{386B0FAD-49D2-42C7-13D6-77DD9B050DF2}"/>
              </a:ext>
            </a:extLst>
          </p:cNvPr>
          <p:cNvSpPr/>
          <p:nvPr/>
        </p:nvSpPr>
        <p:spPr>
          <a:xfrm>
            <a:off x="706466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C1B9F20C-AD02-A44E-97D5-125BAD811509}"/>
              </a:ext>
            </a:extLst>
          </p:cNvPr>
          <p:cNvCxnSpPr>
            <a:stCxn id="31" idx="2"/>
            <a:endCxn id="31" idx="6"/>
          </p:cNvCxnSpPr>
          <p:nvPr/>
        </p:nvCxnSpPr>
        <p:spPr>
          <a:xfrm>
            <a:off x="706466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9A41C795-73D3-510C-727F-08E0B63BCCEF}"/>
              </a:ext>
            </a:extLst>
          </p:cNvPr>
          <p:cNvCxnSpPr>
            <a:stCxn id="31" idx="0"/>
            <a:endCxn id="31" idx="4"/>
          </p:cNvCxnSpPr>
          <p:nvPr/>
        </p:nvCxnSpPr>
        <p:spPr>
          <a:xfrm>
            <a:off x="717446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41" name="椭圆 40">
            <a:extLst>
              <a:ext uri="{FF2B5EF4-FFF2-40B4-BE49-F238E27FC236}">
                <a16:creationId xmlns:a16="http://schemas.microsoft.com/office/drawing/2014/main" id="{3791D35F-626F-DA61-FC46-CB3FF1936033}"/>
              </a:ext>
            </a:extLst>
          </p:cNvPr>
          <p:cNvSpPr/>
          <p:nvPr/>
        </p:nvSpPr>
        <p:spPr>
          <a:xfrm>
            <a:off x="9166413" y="270434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FFCAA643-1C86-7DB7-7C2C-20DBCC1B03B9}"/>
              </a:ext>
            </a:extLst>
          </p:cNvPr>
          <p:cNvCxnSpPr>
            <a:stCxn id="41" idx="2"/>
            <a:endCxn id="41" idx="6"/>
          </p:cNvCxnSpPr>
          <p:nvPr/>
        </p:nvCxnSpPr>
        <p:spPr>
          <a:xfrm>
            <a:off x="9166413" y="281437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745A1D7D-0081-60AE-2545-A3453AD04A2E}"/>
              </a:ext>
            </a:extLst>
          </p:cNvPr>
          <p:cNvCxnSpPr>
            <a:stCxn id="41" idx="0"/>
            <a:endCxn id="41" idx="4"/>
          </p:cNvCxnSpPr>
          <p:nvPr/>
        </p:nvCxnSpPr>
        <p:spPr>
          <a:xfrm>
            <a:off x="9276213" y="2704343"/>
            <a:ext cx="0" cy="220070"/>
          </a:xfrm>
          <a:prstGeom prst="line">
            <a:avLst/>
          </a:prstGeom>
        </p:spPr>
        <p:style>
          <a:lnRef idx="2">
            <a:schemeClr val="dk1"/>
          </a:lnRef>
          <a:fillRef idx="0">
            <a:schemeClr val="dk1"/>
          </a:fillRef>
          <a:effectRef idx="1">
            <a:schemeClr val="dk1"/>
          </a:effectRef>
          <a:fontRef idx="minor">
            <a:schemeClr val="tx1"/>
          </a:fontRef>
        </p:style>
      </p:cxnSp>
      <p:sp>
        <p:nvSpPr>
          <p:cNvPr id="44" name="矩形 43">
            <a:extLst>
              <a:ext uri="{FF2B5EF4-FFF2-40B4-BE49-F238E27FC236}">
                <a16:creationId xmlns:a16="http://schemas.microsoft.com/office/drawing/2014/main" id="{59ADCC6F-A5B0-4C16-8FE4-4A942BC06F17}"/>
              </a:ext>
            </a:extLst>
          </p:cNvPr>
          <p:cNvSpPr/>
          <p:nvPr/>
        </p:nvSpPr>
        <p:spPr>
          <a:xfrm>
            <a:off x="10409637" y="2911164"/>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32494D99-C4CC-EF1C-3812-84F118386B46}"/>
              </a:ext>
            </a:extLst>
          </p:cNvPr>
          <p:cNvSpPr/>
          <p:nvPr/>
        </p:nvSpPr>
        <p:spPr>
          <a:xfrm>
            <a:off x="10409637" y="31342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85F8CD3F-D2F2-E43F-8BE4-4725DAC2C1BD}"/>
              </a:ext>
            </a:extLst>
          </p:cNvPr>
          <p:cNvSpPr/>
          <p:nvPr/>
        </p:nvSpPr>
        <p:spPr>
          <a:xfrm>
            <a:off x="10409637" y="335681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1980EDA9-6E44-B9F9-6838-98A753F42FFD}"/>
              </a:ext>
            </a:extLst>
          </p:cNvPr>
          <p:cNvSpPr/>
          <p:nvPr/>
        </p:nvSpPr>
        <p:spPr>
          <a:xfrm>
            <a:off x="10409637" y="35811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2C052D45-BE97-494C-41C3-D01E28BF50DB}"/>
              </a:ext>
            </a:extLst>
          </p:cNvPr>
          <p:cNvSpPr/>
          <p:nvPr/>
        </p:nvSpPr>
        <p:spPr>
          <a:xfrm>
            <a:off x="10409637" y="38012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966EB760-117D-4B9F-39B4-A7A1FF2CA2F1}"/>
              </a:ext>
            </a:extLst>
          </p:cNvPr>
          <p:cNvSpPr/>
          <p:nvPr/>
        </p:nvSpPr>
        <p:spPr>
          <a:xfrm>
            <a:off x="10409637" y="40211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40972F6C-AA26-D3A7-C0DA-D3A253B4045D}"/>
              </a:ext>
            </a:extLst>
          </p:cNvPr>
          <p:cNvSpPr/>
          <p:nvPr/>
        </p:nvSpPr>
        <p:spPr>
          <a:xfrm>
            <a:off x="10409637" y="4241194"/>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9D9602C4-3DD2-83ED-EF50-F9D9C8B2615D}"/>
              </a:ext>
            </a:extLst>
          </p:cNvPr>
          <p:cNvSpPr/>
          <p:nvPr/>
        </p:nvSpPr>
        <p:spPr>
          <a:xfrm>
            <a:off x="10994827" y="4598381"/>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6B0ED535-6586-88FA-FF67-CC319C7DB500}"/>
              </a:ext>
            </a:extLst>
          </p:cNvPr>
          <p:cNvCxnSpPr>
            <a:stCxn id="51" idx="2"/>
            <a:endCxn id="51" idx="6"/>
          </p:cNvCxnSpPr>
          <p:nvPr/>
        </p:nvCxnSpPr>
        <p:spPr>
          <a:xfrm>
            <a:off x="10994827" y="4708416"/>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F94054D6-86CD-3FA8-AC25-4BFB4B2F59CC}"/>
              </a:ext>
            </a:extLst>
          </p:cNvPr>
          <p:cNvCxnSpPr>
            <a:stCxn id="51" idx="0"/>
            <a:endCxn id="51" idx="4"/>
          </p:cNvCxnSpPr>
          <p:nvPr/>
        </p:nvCxnSpPr>
        <p:spPr>
          <a:xfrm>
            <a:off x="11104627" y="4598381"/>
            <a:ext cx="0" cy="220070"/>
          </a:xfrm>
          <a:prstGeom prst="line">
            <a:avLst/>
          </a:prstGeom>
        </p:spPr>
        <p:style>
          <a:lnRef idx="2">
            <a:schemeClr val="dk1"/>
          </a:lnRef>
          <a:fillRef idx="0">
            <a:schemeClr val="dk1"/>
          </a:fillRef>
          <a:effectRef idx="1">
            <a:schemeClr val="dk1"/>
          </a:effectRef>
          <a:fontRef idx="minor">
            <a:schemeClr val="tx1"/>
          </a:fontRef>
        </p:style>
      </p:cxnSp>
      <p:sp>
        <p:nvSpPr>
          <p:cNvPr id="56" name="矩形 55">
            <a:extLst>
              <a:ext uri="{FF2B5EF4-FFF2-40B4-BE49-F238E27FC236}">
                <a16:creationId xmlns:a16="http://schemas.microsoft.com/office/drawing/2014/main" id="{1BA53731-96FD-1A58-03EE-3E2AA01D7F67}"/>
              </a:ext>
            </a:extLst>
          </p:cNvPr>
          <p:cNvSpPr/>
          <p:nvPr/>
        </p:nvSpPr>
        <p:spPr>
          <a:xfrm>
            <a:off x="8579737"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9C5A04C3-24C4-9BCF-5B4D-902083A9918D}"/>
              </a:ext>
            </a:extLst>
          </p:cNvPr>
          <p:cNvSpPr/>
          <p:nvPr/>
        </p:nvSpPr>
        <p:spPr>
          <a:xfrm>
            <a:off x="10409637" y="55755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2C3293D3-4198-AA02-B530-423D1768B74E}"/>
              </a:ext>
            </a:extLst>
          </p:cNvPr>
          <p:cNvSpPr/>
          <p:nvPr/>
        </p:nvSpPr>
        <p:spPr>
          <a:xfrm>
            <a:off x="6479478"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ACCDC47F-F54F-219A-BEC4-E4B495C84CE7}"/>
              </a:ext>
            </a:extLst>
          </p:cNvPr>
          <p:cNvSpPr/>
          <p:nvPr/>
        </p:nvSpPr>
        <p:spPr>
          <a:xfrm>
            <a:off x="4410680"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076512E0-251C-AE3B-6226-825F111C5522}"/>
              </a:ext>
            </a:extLst>
          </p:cNvPr>
          <p:cNvSpPr/>
          <p:nvPr/>
        </p:nvSpPr>
        <p:spPr>
          <a:xfrm>
            <a:off x="2423389"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FC2E67CE-1594-E3B4-AAF8-D552D20D942E}"/>
              </a:ext>
            </a:extLst>
          </p:cNvPr>
          <p:cNvGrpSpPr/>
          <p:nvPr/>
        </p:nvGrpSpPr>
        <p:grpSpPr>
          <a:xfrm>
            <a:off x="8579737" y="4937971"/>
            <a:ext cx="1389981" cy="1755141"/>
            <a:chOff x="8579737" y="4937971"/>
            <a:chExt cx="1389981" cy="1755141"/>
          </a:xfrm>
        </p:grpSpPr>
        <p:sp>
          <p:nvSpPr>
            <p:cNvPr id="55" name="矩形 54">
              <a:extLst>
                <a:ext uri="{FF2B5EF4-FFF2-40B4-BE49-F238E27FC236}">
                  <a16:creationId xmlns:a16="http://schemas.microsoft.com/office/drawing/2014/main" id="{A29D58DF-4B75-E4E6-60B0-E0ABE0C74D3D}"/>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DEF4B943-D871-9ED3-EBF2-09303F30F84B}"/>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2E4B3F9F-6353-4DEE-3A11-1AAB325B70AA}"/>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A74F5E4B-91D5-3A5E-CF1E-63A34EBC3E5A}"/>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BDD5896B-F8F6-20B5-FE63-B84EE00BBAE2}"/>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E2C82E3D-8A19-E917-F08E-8BB9A5A8BD01}"/>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CC85D192-C36A-0979-62A7-00274D930B51}"/>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4155BF28-5ADB-9266-26B0-71A1F599BA46}"/>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35B4267A-548F-F51E-AB0D-3A3401776F3B}"/>
              </a:ext>
            </a:extLst>
          </p:cNvPr>
          <p:cNvGrpSpPr/>
          <p:nvPr/>
        </p:nvGrpSpPr>
        <p:grpSpPr>
          <a:xfrm>
            <a:off x="6479478" y="4937971"/>
            <a:ext cx="1389980" cy="1755141"/>
            <a:chOff x="6479478" y="4937971"/>
            <a:chExt cx="1389980" cy="1755141"/>
          </a:xfrm>
        </p:grpSpPr>
        <p:sp>
          <p:nvSpPr>
            <p:cNvPr id="93" name="矩形 92">
              <a:extLst>
                <a:ext uri="{FF2B5EF4-FFF2-40B4-BE49-F238E27FC236}">
                  <a16:creationId xmlns:a16="http://schemas.microsoft.com/office/drawing/2014/main" id="{8674953B-3DD9-ECC7-22E9-E40DE09D7392}"/>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BB2AE170-BBE0-6D7D-F30C-F799EAF90B40}"/>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D795CDFC-69F6-11F9-C137-D328F7E04290}"/>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B1D48A78-E7D5-E9B6-7EF9-E6FA2A7089F7}"/>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28EE96FF-BF10-6D7C-02A0-447294D09B6D}"/>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2314121A-7F91-A768-895D-9E3FD9826FDB}"/>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F9EF77BB-7CDF-9653-FB43-62FD997956D2}"/>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501F50C6-92B9-95BE-A3DA-312344B4E8C2}"/>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3BF9A017-F609-82FE-0C86-9E43EA798A28}"/>
              </a:ext>
            </a:extLst>
          </p:cNvPr>
          <p:cNvGrpSpPr/>
          <p:nvPr/>
        </p:nvGrpSpPr>
        <p:grpSpPr>
          <a:xfrm>
            <a:off x="4410680" y="4935941"/>
            <a:ext cx="1389980" cy="1755141"/>
            <a:chOff x="4410680" y="4935941"/>
            <a:chExt cx="1389980" cy="1755141"/>
          </a:xfrm>
        </p:grpSpPr>
        <p:sp>
          <p:nvSpPr>
            <p:cNvPr id="101" name="矩形 100">
              <a:extLst>
                <a:ext uri="{FF2B5EF4-FFF2-40B4-BE49-F238E27FC236}">
                  <a16:creationId xmlns:a16="http://schemas.microsoft.com/office/drawing/2014/main" id="{5E9B9840-8744-0E7D-568D-76B4A0DE3F09}"/>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33656D82-F57D-C8C1-4ADE-9A21D5AED3E2}"/>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BE9938C1-3213-418C-36DD-839229F3E70F}"/>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60B5A2EF-6AEA-A84B-A0C7-B60EA07F7C28}"/>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1C45D6A3-AE6E-3B7E-3FF3-185B8B70BBCB}"/>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CAA0175E-9632-BB8E-A6A7-B4B4F2FFB2EA}"/>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C205F5EF-A8D0-BA9D-7B8B-DF1840B1D682}"/>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F964D2DE-CB9F-851A-B3BE-2ADCCAF5C04E}"/>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8474F3BB-AC51-4652-C5C9-E2AB47976756}"/>
              </a:ext>
            </a:extLst>
          </p:cNvPr>
          <p:cNvGrpSpPr/>
          <p:nvPr/>
        </p:nvGrpSpPr>
        <p:grpSpPr>
          <a:xfrm>
            <a:off x="2423389" y="4933911"/>
            <a:ext cx="1389981" cy="1755141"/>
            <a:chOff x="2423389" y="4933911"/>
            <a:chExt cx="1389981" cy="1755141"/>
          </a:xfrm>
        </p:grpSpPr>
        <p:sp>
          <p:nvSpPr>
            <p:cNvPr id="117" name="矩形 116">
              <a:extLst>
                <a:ext uri="{FF2B5EF4-FFF2-40B4-BE49-F238E27FC236}">
                  <a16:creationId xmlns:a16="http://schemas.microsoft.com/office/drawing/2014/main" id="{F9066A28-E350-3D74-34B3-B68317F0ACB3}"/>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14091BBA-41FB-F55C-5871-20FDCA404BC9}"/>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599DE8E2-5734-95ED-6919-43C98CD66354}"/>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6969222B-6B37-9060-5E91-B24C01778720}"/>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58670CB0-CB9A-C259-7156-BB78FB262F30}"/>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66BDC2F2-096C-6D99-19D9-A0BFA070846F}"/>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590E23C9-99CF-F23C-8903-022DF5E18575}"/>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004D4DAE-2F00-F096-8EBA-CB4F1C10B771}"/>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26" name="矩形 125">
            <a:extLst>
              <a:ext uri="{FF2B5EF4-FFF2-40B4-BE49-F238E27FC236}">
                <a16:creationId xmlns:a16="http://schemas.microsoft.com/office/drawing/2014/main" id="{9C1C1D81-DC6D-8E7B-B9B7-5075AF71D119}"/>
              </a:ext>
            </a:extLst>
          </p:cNvPr>
          <p:cNvSpPr/>
          <p:nvPr/>
        </p:nvSpPr>
        <p:spPr>
          <a:xfrm>
            <a:off x="341873" y="564554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Sigmod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2770E8BE-DF12-8AB3-C620-26CBC791E3B9}"/>
              </a:ext>
            </a:extLst>
          </p:cNvPr>
          <p:cNvSpPr/>
          <p:nvPr/>
        </p:nvSpPr>
        <p:spPr>
          <a:xfrm>
            <a:off x="341873" y="591430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BADFA52A-FF23-A8FD-268B-D80DA38FC503}"/>
              </a:ext>
            </a:extLst>
          </p:cNvPr>
          <p:cNvSpPr/>
          <p:nvPr/>
        </p:nvSpPr>
        <p:spPr>
          <a:xfrm>
            <a:off x="341873" y="4263348"/>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32" name="连接符: 肘形 131">
            <a:extLst>
              <a:ext uri="{FF2B5EF4-FFF2-40B4-BE49-F238E27FC236}">
                <a16:creationId xmlns:a16="http://schemas.microsoft.com/office/drawing/2014/main" id="{B992D10F-942E-7F6D-C835-85DB02FA732E}"/>
              </a:ext>
            </a:extLst>
          </p:cNvPr>
          <p:cNvCxnSpPr>
            <a:cxnSpLocks/>
            <a:stCxn id="2" idx="0"/>
            <a:endCxn id="3" idx="1"/>
          </p:cNvCxnSpPr>
          <p:nvPr/>
        </p:nvCxnSpPr>
        <p:spPr>
          <a:xfrm rot="5400000" flipH="1" flipV="1">
            <a:off x="1119904" y="1283287"/>
            <a:ext cx="1220445" cy="138652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 name="连接符: 肘形 134">
            <a:extLst>
              <a:ext uri="{FF2B5EF4-FFF2-40B4-BE49-F238E27FC236}">
                <a16:creationId xmlns:a16="http://schemas.microsoft.com/office/drawing/2014/main" id="{CA89AB18-2FCA-25CE-01E1-AD93F0E7A4AB}"/>
              </a:ext>
            </a:extLst>
          </p:cNvPr>
          <p:cNvCxnSpPr>
            <a:stCxn id="6" idx="2"/>
            <a:endCxn id="11" idx="1"/>
          </p:cNvCxnSpPr>
          <p:nvPr/>
        </p:nvCxnSpPr>
        <p:spPr>
          <a:xfrm rot="5400000" flipH="1" flipV="1">
            <a:off x="3172806" y="1067483"/>
            <a:ext cx="1183445" cy="1292301"/>
          </a:xfrm>
          <a:prstGeom prst="bentConnector4">
            <a:avLst>
              <a:gd name="adj1" fmla="val -42657"/>
              <a:gd name="adj2" fmla="val 7689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C65F91F7-E7EC-2EDC-0153-DD7535BD3F67}"/>
              </a:ext>
            </a:extLst>
          </p:cNvPr>
          <p:cNvCxnSpPr>
            <a:stCxn id="18" idx="2"/>
            <a:endCxn id="19" idx="0"/>
          </p:cNvCxnSpPr>
          <p:nvPr/>
        </p:nvCxnSpPr>
        <p:spPr>
          <a:xfrm>
            <a:off x="5105670" y="2561976"/>
            <a:ext cx="148"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E666E86F-5CE0-E3A6-F729-CD7DACDCCA61}"/>
              </a:ext>
            </a:extLst>
          </p:cNvPr>
          <p:cNvCxnSpPr>
            <a:endCxn id="19" idx="2"/>
          </p:cNvCxnSpPr>
          <p:nvPr/>
        </p:nvCxnSpPr>
        <p:spPr>
          <a:xfrm>
            <a:off x="4110990" y="2809128"/>
            <a:ext cx="885028"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0" name="连接符: 肘形 149">
            <a:extLst>
              <a:ext uri="{FF2B5EF4-FFF2-40B4-BE49-F238E27FC236}">
                <a16:creationId xmlns:a16="http://schemas.microsoft.com/office/drawing/2014/main" id="{FAC03057-66C8-17AA-891E-2171F9B13527}"/>
              </a:ext>
            </a:extLst>
          </p:cNvPr>
          <p:cNvCxnSpPr>
            <a:stCxn id="19" idx="6"/>
            <a:endCxn id="24" idx="1"/>
          </p:cNvCxnSpPr>
          <p:nvPr/>
        </p:nvCxnSpPr>
        <p:spPr>
          <a:xfrm flipV="1">
            <a:off x="5215618" y="1121911"/>
            <a:ext cx="1263860" cy="1687217"/>
          </a:xfrm>
          <a:prstGeom prst="bentConnector3">
            <a:avLst>
              <a:gd name="adj1" fmla="val 717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4" name="组合 13">
            <a:extLst>
              <a:ext uri="{FF2B5EF4-FFF2-40B4-BE49-F238E27FC236}">
                <a16:creationId xmlns:a16="http://schemas.microsoft.com/office/drawing/2014/main" id="{45098EBB-2801-22EB-D268-82A67D5878E6}"/>
              </a:ext>
            </a:extLst>
          </p:cNvPr>
          <p:cNvGrpSpPr/>
          <p:nvPr/>
        </p:nvGrpSpPr>
        <p:grpSpPr>
          <a:xfrm>
            <a:off x="6479478" y="1011876"/>
            <a:ext cx="1389980" cy="1550100"/>
            <a:chOff x="6479478" y="1011876"/>
            <a:chExt cx="1389980" cy="1550100"/>
          </a:xfrm>
        </p:grpSpPr>
        <p:sp>
          <p:nvSpPr>
            <p:cNvPr id="24" name="矩形 23">
              <a:extLst>
                <a:ext uri="{FF2B5EF4-FFF2-40B4-BE49-F238E27FC236}">
                  <a16:creationId xmlns:a16="http://schemas.microsoft.com/office/drawing/2014/main" id="{C31A679A-3151-4214-B21C-C7D20F4812B5}"/>
                </a:ext>
              </a:extLst>
            </p:cNvPr>
            <p:cNvSpPr/>
            <p:nvPr/>
          </p:nvSpPr>
          <p:spPr>
            <a:xfrm>
              <a:off x="6479478" y="101187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BE94791D-7F46-1CF8-6673-EFC6D439179C}"/>
                </a:ext>
              </a:extLst>
            </p:cNvPr>
            <p:cNvSpPr/>
            <p:nvPr/>
          </p:nvSpPr>
          <p:spPr>
            <a:xfrm>
              <a:off x="6479478" y="1234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DCC81F5E-CF4E-8B3D-0425-9BCDC07A2805}"/>
                </a:ext>
              </a:extLst>
            </p:cNvPr>
            <p:cNvSpPr/>
            <p:nvPr/>
          </p:nvSpPr>
          <p:spPr>
            <a:xfrm>
              <a:off x="6479478" y="145752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0809E437-E62E-ABFD-5BCE-AAE124844182}"/>
                </a:ext>
              </a:extLst>
            </p:cNvPr>
            <p:cNvSpPr/>
            <p:nvPr/>
          </p:nvSpPr>
          <p:spPr>
            <a:xfrm>
              <a:off x="6479478" y="1681865"/>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22F6D704-56F0-72E7-09A7-09A579B7E552}"/>
                </a:ext>
              </a:extLst>
            </p:cNvPr>
            <p:cNvSpPr/>
            <p:nvPr/>
          </p:nvSpPr>
          <p:spPr>
            <a:xfrm>
              <a:off x="6479478" y="1901935"/>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C94A7873-8F04-F4B4-35BE-FD7815FE6B3F}"/>
                </a:ext>
              </a:extLst>
            </p:cNvPr>
            <p:cNvSpPr/>
            <p:nvPr/>
          </p:nvSpPr>
          <p:spPr>
            <a:xfrm>
              <a:off x="6479478" y="212183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321425DF-5B58-2E18-FD6F-C526E2CAC416}"/>
                </a:ext>
              </a:extLst>
            </p:cNvPr>
            <p:cNvSpPr/>
            <p:nvPr/>
          </p:nvSpPr>
          <p:spPr>
            <a:xfrm>
              <a:off x="6479478" y="234190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2" name="直接连接符 151">
            <a:extLst>
              <a:ext uri="{FF2B5EF4-FFF2-40B4-BE49-F238E27FC236}">
                <a16:creationId xmlns:a16="http://schemas.microsoft.com/office/drawing/2014/main" id="{F7306007-145B-FE29-7BDB-FF329D85F199}"/>
              </a:ext>
            </a:extLst>
          </p:cNvPr>
          <p:cNvCxnSpPr/>
          <p:nvPr/>
        </p:nvCxnSpPr>
        <p:spPr>
          <a:xfrm>
            <a:off x="7182869" y="2561976"/>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直接连接符 152">
            <a:extLst>
              <a:ext uri="{FF2B5EF4-FFF2-40B4-BE49-F238E27FC236}">
                <a16:creationId xmlns:a16="http://schemas.microsoft.com/office/drawing/2014/main" id="{DABA15E1-08F0-AA7A-9F16-472ABBDBDD06}"/>
              </a:ext>
            </a:extLst>
          </p:cNvPr>
          <p:cNvCxnSpPr>
            <a:cxnSpLocks/>
          </p:cNvCxnSpPr>
          <p:nvPr/>
        </p:nvCxnSpPr>
        <p:spPr>
          <a:xfrm>
            <a:off x="6115050" y="2809128"/>
            <a:ext cx="95801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连接符: 肘形 155">
            <a:extLst>
              <a:ext uri="{FF2B5EF4-FFF2-40B4-BE49-F238E27FC236}">
                <a16:creationId xmlns:a16="http://schemas.microsoft.com/office/drawing/2014/main" id="{FE09170C-2943-0FD3-71B4-E1984A5B665A}"/>
              </a:ext>
            </a:extLst>
          </p:cNvPr>
          <p:cNvCxnSpPr>
            <a:stCxn id="31" idx="6"/>
            <a:endCxn id="34" idx="1"/>
          </p:cNvCxnSpPr>
          <p:nvPr/>
        </p:nvCxnSpPr>
        <p:spPr>
          <a:xfrm flipV="1">
            <a:off x="7284268" y="1127161"/>
            <a:ext cx="1295469" cy="1681967"/>
          </a:xfrm>
          <a:prstGeom prst="bentConnector3">
            <a:avLst>
              <a:gd name="adj1" fmla="val 6333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02" name="组合 201">
            <a:extLst>
              <a:ext uri="{FF2B5EF4-FFF2-40B4-BE49-F238E27FC236}">
                <a16:creationId xmlns:a16="http://schemas.microsoft.com/office/drawing/2014/main" id="{05591F6E-09DF-481D-F486-279781A00D4E}"/>
              </a:ext>
            </a:extLst>
          </p:cNvPr>
          <p:cNvGrpSpPr/>
          <p:nvPr/>
        </p:nvGrpSpPr>
        <p:grpSpPr>
          <a:xfrm>
            <a:off x="8579737" y="1017126"/>
            <a:ext cx="1389980" cy="1550100"/>
            <a:chOff x="8581223" y="882651"/>
            <a:chExt cx="1389980" cy="1550100"/>
          </a:xfrm>
        </p:grpSpPr>
        <p:sp>
          <p:nvSpPr>
            <p:cNvPr id="34" name="矩形 33">
              <a:extLst>
                <a:ext uri="{FF2B5EF4-FFF2-40B4-BE49-F238E27FC236}">
                  <a16:creationId xmlns:a16="http://schemas.microsoft.com/office/drawing/2014/main" id="{EB45C197-589A-79BE-24DD-DB79D9B979F0}"/>
                </a:ext>
              </a:extLst>
            </p:cNvPr>
            <p:cNvSpPr/>
            <p:nvPr/>
          </p:nvSpPr>
          <p:spPr>
            <a:xfrm>
              <a:off x="8581223" y="88265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89CF9E0D-AB4A-FF64-08A7-85978D6802C0}"/>
                </a:ext>
              </a:extLst>
            </p:cNvPr>
            <p:cNvSpPr/>
            <p:nvPr/>
          </p:nvSpPr>
          <p:spPr>
            <a:xfrm>
              <a:off x="8581223" y="110575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DCAC2D18-C28D-5CC5-210D-85BAD7E90174}"/>
                </a:ext>
              </a:extLst>
            </p:cNvPr>
            <p:cNvSpPr/>
            <p:nvPr/>
          </p:nvSpPr>
          <p:spPr>
            <a:xfrm>
              <a:off x="8581223" y="132830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BEFD39E-49A0-8981-3FD9-71668A14B5A3}"/>
                </a:ext>
              </a:extLst>
            </p:cNvPr>
            <p:cNvSpPr/>
            <p:nvPr/>
          </p:nvSpPr>
          <p:spPr>
            <a:xfrm>
              <a:off x="8581223" y="155264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2BA0A5D0-AC37-DF68-9013-BF3ADB0C5113}"/>
                </a:ext>
              </a:extLst>
            </p:cNvPr>
            <p:cNvSpPr/>
            <p:nvPr/>
          </p:nvSpPr>
          <p:spPr>
            <a:xfrm>
              <a:off x="8581223" y="177271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D1D2E39E-1E8A-C8B3-8763-724A48FEDCB5}"/>
                </a:ext>
              </a:extLst>
            </p:cNvPr>
            <p:cNvSpPr/>
            <p:nvPr/>
          </p:nvSpPr>
          <p:spPr>
            <a:xfrm>
              <a:off x="8581223" y="19926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BAEDF84D-1FB9-49FE-CB1B-D776FD521949}"/>
                </a:ext>
              </a:extLst>
            </p:cNvPr>
            <p:cNvSpPr/>
            <p:nvPr/>
          </p:nvSpPr>
          <p:spPr>
            <a:xfrm>
              <a:off x="8581223" y="22126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8" name="直接连接符 157">
            <a:extLst>
              <a:ext uri="{FF2B5EF4-FFF2-40B4-BE49-F238E27FC236}">
                <a16:creationId xmlns:a16="http://schemas.microsoft.com/office/drawing/2014/main" id="{C5FA6579-7305-A0B5-95B7-D0899B2915BF}"/>
              </a:ext>
            </a:extLst>
          </p:cNvPr>
          <p:cNvCxnSpPr>
            <a:cxnSpLocks/>
          </p:cNvCxnSpPr>
          <p:nvPr/>
        </p:nvCxnSpPr>
        <p:spPr>
          <a:xfrm>
            <a:off x="9276213" y="2564549"/>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1D23E956-2DDB-4AC6-87D9-E757A5516C31}"/>
              </a:ext>
            </a:extLst>
          </p:cNvPr>
          <p:cNvCxnSpPr>
            <a:cxnSpLocks/>
            <a:endCxn id="41" idx="2"/>
          </p:cNvCxnSpPr>
          <p:nvPr/>
        </p:nvCxnSpPr>
        <p:spPr>
          <a:xfrm>
            <a:off x="8088630" y="2809128"/>
            <a:ext cx="1077783" cy="525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3" name="连接符: 肘形 162">
            <a:extLst>
              <a:ext uri="{FF2B5EF4-FFF2-40B4-BE49-F238E27FC236}">
                <a16:creationId xmlns:a16="http://schemas.microsoft.com/office/drawing/2014/main" id="{6FB7A734-0A4E-167B-5FF3-2141B5DAED6B}"/>
              </a:ext>
            </a:extLst>
          </p:cNvPr>
          <p:cNvCxnSpPr>
            <a:stCxn id="41" idx="6"/>
            <a:endCxn id="44" idx="0"/>
          </p:cNvCxnSpPr>
          <p:nvPr/>
        </p:nvCxnSpPr>
        <p:spPr>
          <a:xfrm>
            <a:off x="9386013" y="2814378"/>
            <a:ext cx="1718614" cy="9678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AFF08A02-4868-3629-A176-9EBA1FF47878}"/>
              </a:ext>
            </a:extLst>
          </p:cNvPr>
          <p:cNvCxnSpPr>
            <a:cxnSpLocks/>
            <a:stCxn id="50" idx="2"/>
            <a:endCxn id="51" idx="0"/>
          </p:cNvCxnSpPr>
          <p:nvPr/>
        </p:nvCxnSpPr>
        <p:spPr>
          <a:xfrm>
            <a:off x="11104627" y="4461264"/>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83691EC2-1014-1A1F-D6C6-FCD791FC00E5}"/>
              </a:ext>
            </a:extLst>
          </p:cNvPr>
          <p:cNvCxnSpPr>
            <a:cxnSpLocks/>
            <a:stCxn id="51" idx="4"/>
            <a:endCxn id="61" idx="0"/>
          </p:cNvCxnSpPr>
          <p:nvPr/>
        </p:nvCxnSpPr>
        <p:spPr>
          <a:xfrm>
            <a:off x="11104627" y="4818451"/>
            <a:ext cx="0" cy="75710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8306C8A9-E6CE-C846-87C8-5D70C00F95B1}"/>
              </a:ext>
            </a:extLst>
          </p:cNvPr>
          <p:cNvCxnSpPr>
            <a:stCxn id="61" idx="1"/>
            <a:endCxn id="55" idx="3"/>
          </p:cNvCxnSpPr>
          <p:nvPr/>
        </p:nvCxnSpPr>
        <p:spPr>
          <a:xfrm rot="10800000">
            <a:off x="9969717" y="5048007"/>
            <a:ext cx="439920" cy="63758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B58AAE4D-01DD-5032-6201-FD75E9B9AB7D}"/>
              </a:ext>
            </a:extLst>
          </p:cNvPr>
          <p:cNvCxnSpPr>
            <a:stCxn id="41" idx="4"/>
            <a:endCxn id="56" idx="0"/>
          </p:cNvCxnSpPr>
          <p:nvPr/>
        </p:nvCxnSpPr>
        <p:spPr>
          <a:xfrm flipH="1">
            <a:off x="9274727" y="2924413"/>
            <a:ext cx="1486" cy="67187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904FD4E2-F19E-BD7D-6190-3AD75DD3D77C}"/>
              </a:ext>
            </a:extLst>
          </p:cNvPr>
          <p:cNvCxnSpPr>
            <a:stCxn id="56" idx="2"/>
            <a:endCxn id="55" idx="0"/>
          </p:cNvCxnSpPr>
          <p:nvPr/>
        </p:nvCxnSpPr>
        <p:spPr>
          <a:xfrm>
            <a:off x="9274727" y="3816357"/>
            <a:ext cx="0" cy="112161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8B65E4CB-7415-421B-F474-551CDC1D26F6}"/>
              </a:ext>
            </a:extLst>
          </p:cNvPr>
          <p:cNvCxnSpPr>
            <a:cxnSpLocks/>
            <a:stCxn id="92" idx="1"/>
            <a:endCxn id="93" idx="3"/>
          </p:cNvCxnSpPr>
          <p:nvPr/>
        </p:nvCxnSpPr>
        <p:spPr>
          <a:xfrm rot="10800000">
            <a:off x="7869458" y="504800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10384A38-F60B-4CB0-E36B-08C2F78B33C4}"/>
              </a:ext>
            </a:extLst>
          </p:cNvPr>
          <p:cNvCxnSpPr>
            <a:cxnSpLocks/>
            <a:stCxn id="100" idx="1"/>
            <a:endCxn id="101" idx="3"/>
          </p:cNvCxnSpPr>
          <p:nvPr/>
        </p:nvCxnSpPr>
        <p:spPr>
          <a:xfrm rot="10800000">
            <a:off x="5800660" y="504597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F9F37D25-831D-717E-D263-2FA1BDA20E5E}"/>
              </a:ext>
            </a:extLst>
          </p:cNvPr>
          <p:cNvCxnSpPr>
            <a:cxnSpLocks/>
            <a:stCxn id="108" idx="1"/>
            <a:endCxn id="117" idx="3"/>
          </p:cNvCxnSpPr>
          <p:nvPr/>
        </p:nvCxnSpPr>
        <p:spPr>
          <a:xfrm rot="10800000">
            <a:off x="3813370" y="504394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6FD473B9-E4E6-1A33-F83F-4D178501CCFC}"/>
              </a:ext>
            </a:extLst>
          </p:cNvPr>
          <p:cNvCxnSpPr>
            <a:stCxn id="124" idx="1"/>
            <a:endCxn id="127" idx="2"/>
          </p:cNvCxnSpPr>
          <p:nvPr/>
        </p:nvCxnSpPr>
        <p:spPr>
          <a:xfrm rot="10800000">
            <a:off x="1036863" y="6183063"/>
            <a:ext cx="1386526" cy="39595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9" name="直接连接符 228">
            <a:extLst>
              <a:ext uri="{FF2B5EF4-FFF2-40B4-BE49-F238E27FC236}">
                <a16:creationId xmlns:a16="http://schemas.microsoft.com/office/drawing/2014/main" id="{1B6AD484-8D12-F640-7D18-4852C4034389}"/>
              </a:ext>
            </a:extLst>
          </p:cNvPr>
          <p:cNvCxnSpPr>
            <a:stCxn id="126" idx="0"/>
            <a:endCxn id="128" idx="2"/>
          </p:cNvCxnSpPr>
          <p:nvPr/>
        </p:nvCxnSpPr>
        <p:spPr>
          <a:xfrm flipV="1">
            <a:off x="1036863" y="4659179"/>
            <a:ext cx="0" cy="98636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1" name="直接连接符 230">
            <a:extLst>
              <a:ext uri="{FF2B5EF4-FFF2-40B4-BE49-F238E27FC236}">
                <a16:creationId xmlns:a16="http://schemas.microsoft.com/office/drawing/2014/main" id="{1513F571-7BC5-F7F3-C141-1CABB2ACD143}"/>
              </a:ext>
            </a:extLst>
          </p:cNvPr>
          <p:cNvCxnSpPr>
            <a:stCxn id="31" idx="4"/>
            <a:endCxn id="69" idx="0"/>
          </p:cNvCxnSpPr>
          <p:nvPr/>
        </p:nvCxnSpPr>
        <p:spPr>
          <a:xfrm>
            <a:off x="7174468" y="2919163"/>
            <a:ext cx="0" cy="67712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4192E9FD-5CD7-7D14-D55E-3FC4EFAFE1D1}"/>
              </a:ext>
            </a:extLst>
          </p:cNvPr>
          <p:cNvCxnSpPr>
            <a:stCxn id="69" idx="2"/>
            <a:endCxn id="93" idx="0"/>
          </p:cNvCxnSpPr>
          <p:nvPr/>
        </p:nvCxnSpPr>
        <p:spPr>
          <a:xfrm>
            <a:off x="7174468" y="3816357"/>
            <a:ext cx="0" cy="112161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5" name="直接连接符 234">
            <a:extLst>
              <a:ext uri="{FF2B5EF4-FFF2-40B4-BE49-F238E27FC236}">
                <a16:creationId xmlns:a16="http://schemas.microsoft.com/office/drawing/2014/main" id="{CA622CBD-D9F3-BD5A-3B61-498B824CE4C2}"/>
              </a:ext>
            </a:extLst>
          </p:cNvPr>
          <p:cNvCxnSpPr>
            <a:stCxn id="19" idx="4"/>
            <a:endCxn id="77" idx="0"/>
          </p:cNvCxnSpPr>
          <p:nvPr/>
        </p:nvCxnSpPr>
        <p:spPr>
          <a:xfrm flipH="1">
            <a:off x="5105670" y="2919163"/>
            <a:ext cx="148" cy="67712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3864D723-3CCC-6045-8BA6-67B0D6C1CE9B}"/>
              </a:ext>
            </a:extLst>
          </p:cNvPr>
          <p:cNvCxnSpPr>
            <a:stCxn id="77" idx="2"/>
            <a:endCxn id="101" idx="0"/>
          </p:cNvCxnSpPr>
          <p:nvPr/>
        </p:nvCxnSpPr>
        <p:spPr>
          <a:xfrm>
            <a:off x="5105670" y="3816357"/>
            <a:ext cx="0" cy="111958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9" name="直接连接符 238">
            <a:extLst>
              <a:ext uri="{FF2B5EF4-FFF2-40B4-BE49-F238E27FC236}">
                <a16:creationId xmlns:a16="http://schemas.microsoft.com/office/drawing/2014/main" id="{7DBB69C3-3DD6-C502-22C0-C4A6829226D8}"/>
              </a:ext>
            </a:extLst>
          </p:cNvPr>
          <p:cNvCxnSpPr>
            <a:stCxn id="6" idx="2"/>
            <a:endCxn id="85" idx="0"/>
          </p:cNvCxnSpPr>
          <p:nvPr/>
        </p:nvCxnSpPr>
        <p:spPr>
          <a:xfrm>
            <a:off x="3118379" y="2305356"/>
            <a:ext cx="0" cy="129093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541DE169-E61B-2A51-CC02-469C26F3353B}"/>
              </a:ext>
            </a:extLst>
          </p:cNvPr>
          <p:cNvCxnSpPr>
            <a:cxnSpLocks/>
            <a:stCxn id="85" idx="2"/>
            <a:endCxn id="117" idx="0"/>
          </p:cNvCxnSpPr>
          <p:nvPr/>
        </p:nvCxnSpPr>
        <p:spPr>
          <a:xfrm>
            <a:off x="3118379" y="3816357"/>
            <a:ext cx="1" cy="111755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45" name="矩形: 圆角 244">
            <a:extLst>
              <a:ext uri="{FF2B5EF4-FFF2-40B4-BE49-F238E27FC236}">
                <a16:creationId xmlns:a16="http://schemas.microsoft.com/office/drawing/2014/main" id="{CF27E30B-02FB-5B5B-A19E-B74B198DED30}"/>
              </a:ext>
            </a:extLst>
          </p:cNvPr>
          <p:cNvSpPr/>
          <p:nvPr/>
        </p:nvSpPr>
        <p:spPr>
          <a:xfrm>
            <a:off x="2265829" y="1048871"/>
            <a:ext cx="1674159" cy="1454300"/>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8" name="矩形: 圆角 247">
            <a:extLst>
              <a:ext uri="{FF2B5EF4-FFF2-40B4-BE49-F238E27FC236}">
                <a16:creationId xmlns:a16="http://schemas.microsoft.com/office/drawing/2014/main" id="{9CA26FA4-72F5-AEAC-C464-E140CDABAD4F}"/>
              </a:ext>
            </a:extLst>
          </p:cNvPr>
          <p:cNvSpPr/>
          <p:nvPr/>
        </p:nvSpPr>
        <p:spPr>
          <a:xfrm>
            <a:off x="4260835" y="921625"/>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3DC5E265-6938-A98F-D1A3-3C3711B09A01}"/>
              </a:ext>
            </a:extLst>
          </p:cNvPr>
          <p:cNvSpPr/>
          <p:nvPr/>
        </p:nvSpPr>
        <p:spPr>
          <a:xfrm>
            <a:off x="6330557" y="915403"/>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32FAE502-55CA-766D-062E-3A0DF634F6D8}"/>
              </a:ext>
            </a:extLst>
          </p:cNvPr>
          <p:cNvSpPr/>
          <p:nvPr/>
        </p:nvSpPr>
        <p:spPr>
          <a:xfrm>
            <a:off x="8468354" y="915401"/>
            <a:ext cx="1674159" cy="206720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3E7F801B-6750-0EA6-0E51-17B8EC52ABD0}"/>
              </a:ext>
            </a:extLst>
          </p:cNvPr>
          <p:cNvSpPr txBox="1"/>
          <p:nvPr/>
        </p:nvSpPr>
        <p:spPr>
          <a:xfrm>
            <a:off x="2790669" y="73178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C3F2571B-3CA9-C515-1798-FF91B86B4CBA}"/>
              </a:ext>
            </a:extLst>
          </p:cNvPr>
          <p:cNvSpPr txBox="1"/>
          <p:nvPr/>
        </p:nvSpPr>
        <p:spPr>
          <a:xfrm>
            <a:off x="4698606"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654E15CC-9110-8FDC-840E-4893F0D745C0}"/>
              </a:ext>
            </a:extLst>
          </p:cNvPr>
          <p:cNvSpPr txBox="1"/>
          <p:nvPr/>
        </p:nvSpPr>
        <p:spPr>
          <a:xfrm>
            <a:off x="6783560"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255" name="文本框 254">
            <a:extLst>
              <a:ext uri="{FF2B5EF4-FFF2-40B4-BE49-F238E27FC236}">
                <a16:creationId xmlns:a16="http://schemas.microsoft.com/office/drawing/2014/main" id="{394019AB-0602-0624-B86D-9A42DD9641D2}"/>
              </a:ext>
            </a:extLst>
          </p:cNvPr>
          <p:cNvSpPr txBox="1"/>
          <p:nvPr/>
        </p:nvSpPr>
        <p:spPr>
          <a:xfrm>
            <a:off x="8906125"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BD6757B8-DE1D-3291-F280-FDC3C0E10F71}"/>
                  </a:ext>
                </a:extLst>
              </p:cNvPr>
              <p:cNvSpPr txBox="1"/>
              <p:nvPr/>
            </p:nvSpPr>
            <p:spPr>
              <a:xfrm>
                <a:off x="5457519" y="2532800"/>
                <a:ext cx="505075"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BD6757B8-DE1D-3291-F280-FDC3C0E10F71}"/>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E3D7397A-35BF-F74D-21AB-F03A7A901561}"/>
                  </a:ext>
                </a:extLst>
              </p:cNvPr>
              <p:cNvSpPr txBox="1"/>
              <p:nvPr/>
            </p:nvSpPr>
            <p:spPr>
              <a:xfrm>
                <a:off x="7563588" y="2547895"/>
                <a:ext cx="497059" cy="33855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7" name="文本框 256">
                <a:extLst>
                  <a:ext uri="{FF2B5EF4-FFF2-40B4-BE49-F238E27FC236}">
                    <a16:creationId xmlns:a16="http://schemas.microsoft.com/office/drawing/2014/main" id="{E3D7397A-35BF-F74D-21AB-F03A7A901561}"/>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5C7A0038-747F-95DA-4CF9-A02C7C3F25F8}"/>
                  </a:ext>
                </a:extLst>
              </p:cNvPr>
              <p:cNvSpPr txBox="1"/>
              <p:nvPr/>
            </p:nvSpPr>
            <p:spPr>
              <a:xfrm>
                <a:off x="9681027" y="2545204"/>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8" name="文本框 257">
                <a:extLst>
                  <a:ext uri="{FF2B5EF4-FFF2-40B4-BE49-F238E27FC236}">
                    <a16:creationId xmlns:a16="http://schemas.microsoft.com/office/drawing/2014/main" id="{5C7A0038-747F-95DA-4CF9-A02C7C3F25F8}"/>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5"/>
                <a:stretch>
                  <a:fillRect/>
                </a:stretch>
              </a:blipFill>
            </p:spPr>
            <p:txBody>
              <a:bodyPr/>
              <a:lstStyle/>
              <a:p>
                <a:r>
                  <a:rPr lang="zh-CN" altLang="en-US">
                    <a:noFill/>
                  </a:rPr>
                  <a:t> </a:t>
                </a:r>
              </a:p>
            </p:txBody>
          </p:sp>
        </mc:Fallback>
      </mc:AlternateContent>
      <p:cxnSp>
        <p:nvCxnSpPr>
          <p:cNvPr id="271" name="连接符: 肘形 270">
            <a:extLst>
              <a:ext uri="{FF2B5EF4-FFF2-40B4-BE49-F238E27FC236}">
                <a16:creationId xmlns:a16="http://schemas.microsoft.com/office/drawing/2014/main" id="{6D508C97-0ACE-74B8-6205-BAD1D0832272}"/>
              </a:ext>
            </a:extLst>
          </p:cNvPr>
          <p:cNvCxnSpPr>
            <a:endCxn id="51" idx="6"/>
          </p:cNvCxnSpPr>
          <p:nvPr/>
        </p:nvCxnSpPr>
        <p:spPr>
          <a:xfrm rot="16200000" flipH="1">
            <a:off x="10209883" y="3703872"/>
            <a:ext cx="1899288" cy="109800"/>
          </a:xfrm>
          <a:prstGeom prst="bentConnector4">
            <a:avLst>
              <a:gd name="adj1" fmla="val 262"/>
              <a:gd name="adj2" fmla="val 739858"/>
            </a:avLst>
          </a:prstGeom>
          <a:ln>
            <a:tailEnd type="arrow"/>
          </a:ln>
        </p:spPr>
        <p:style>
          <a:lnRef idx="2">
            <a:schemeClr val="accent1"/>
          </a:lnRef>
          <a:fillRef idx="0">
            <a:schemeClr val="accent1"/>
          </a:fillRef>
          <a:effectRef idx="1">
            <a:schemeClr val="accent1"/>
          </a:effectRef>
          <a:fontRef idx="minor">
            <a:schemeClr val="tx1"/>
          </a:fontRef>
        </p:style>
      </p:cxnSp>
      <p:sp>
        <p:nvSpPr>
          <p:cNvPr id="279" name="矩形: 圆角 278">
            <a:extLst>
              <a:ext uri="{FF2B5EF4-FFF2-40B4-BE49-F238E27FC236}">
                <a16:creationId xmlns:a16="http://schemas.microsoft.com/office/drawing/2014/main" id="{EBFF24C0-AFD8-5165-417D-0FA838EA89BE}"/>
              </a:ext>
            </a:extLst>
          </p:cNvPr>
          <p:cNvSpPr/>
          <p:nvPr/>
        </p:nvSpPr>
        <p:spPr>
          <a:xfrm>
            <a:off x="10292077" y="2661403"/>
            <a:ext cx="1734151" cy="223138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4FA538D1-6A15-1008-C85C-F95AD9632CB2}"/>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1" name="文本框 280">
                <a:extLst>
                  <a:ext uri="{FF2B5EF4-FFF2-40B4-BE49-F238E27FC236}">
                    <a16:creationId xmlns:a16="http://schemas.microsoft.com/office/drawing/2014/main" id="{BF11CD73-557B-5A39-365B-E37BCB12F5B5}"/>
                  </a:ext>
                </a:extLst>
              </p:cNvPr>
              <p:cNvSpPr txBox="1"/>
              <p:nvPr/>
            </p:nvSpPr>
            <p:spPr>
              <a:xfrm>
                <a:off x="10323619" y="4569767"/>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81" name="文本框 280">
                <a:extLst>
                  <a:ext uri="{FF2B5EF4-FFF2-40B4-BE49-F238E27FC236}">
                    <a16:creationId xmlns:a16="http://schemas.microsoft.com/office/drawing/2014/main" id="{BF11CD73-557B-5A39-365B-E37BCB12F5B5}"/>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6"/>
                <a:stretch>
                  <a:fillRect/>
                </a:stretch>
              </a:blipFill>
            </p:spPr>
            <p:txBody>
              <a:bodyPr/>
              <a:lstStyle/>
              <a:p>
                <a:r>
                  <a:rPr lang="zh-CN" altLang="en-US">
                    <a:noFill/>
                  </a:rPr>
                  <a:t> </a:t>
                </a:r>
              </a:p>
            </p:txBody>
          </p:sp>
        </mc:Fallback>
      </mc:AlternateContent>
      <p:sp>
        <p:nvSpPr>
          <p:cNvPr id="282" name="矩形: 圆角 281">
            <a:extLst>
              <a:ext uri="{FF2B5EF4-FFF2-40B4-BE49-F238E27FC236}">
                <a16:creationId xmlns:a16="http://schemas.microsoft.com/office/drawing/2014/main" id="{459B46FD-B392-8CC7-A6B6-BA2881EBAC56}"/>
              </a:ext>
            </a:extLst>
          </p:cNvPr>
          <p:cNvSpPr/>
          <p:nvPr/>
        </p:nvSpPr>
        <p:spPr>
          <a:xfrm>
            <a:off x="2049486" y="697231"/>
            <a:ext cx="8176553" cy="2434003"/>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6778F345-3DA4-12D0-D6EA-3B0BB80AEDFF}"/>
              </a:ext>
            </a:extLst>
          </p:cNvPr>
          <p:cNvSpPr txBox="1"/>
          <p:nvPr/>
        </p:nvSpPr>
        <p:spPr>
          <a:xfrm>
            <a:off x="2053947" y="2809188"/>
            <a:ext cx="912429"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sp>
        <p:nvSpPr>
          <p:cNvPr id="284" name="矩形: 圆角 283">
            <a:extLst>
              <a:ext uri="{FF2B5EF4-FFF2-40B4-BE49-F238E27FC236}">
                <a16:creationId xmlns:a16="http://schemas.microsoft.com/office/drawing/2014/main" id="{80D5E9F2-208E-085E-26B5-08FF5E2C6947}"/>
              </a:ext>
            </a:extLst>
          </p:cNvPr>
          <p:cNvSpPr/>
          <p:nvPr/>
        </p:nvSpPr>
        <p:spPr>
          <a:xfrm>
            <a:off x="2049486" y="4568417"/>
            <a:ext cx="8176553" cy="2215045"/>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A47C18B0-3CC1-CEBA-27BB-1220FF7FAF83}"/>
              </a:ext>
            </a:extLst>
          </p:cNvPr>
          <p:cNvSpPr txBox="1"/>
          <p:nvPr/>
        </p:nvSpPr>
        <p:spPr>
          <a:xfrm>
            <a:off x="2058756" y="4586920"/>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00C106B-577A-31C0-37CE-C032743B30C5}"/>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模型网络结构</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89F836D-E8BE-7147-0974-7497B7551781}"/>
                  </a:ext>
                </a:extLst>
              </p:cNvPr>
              <p:cNvSpPr txBox="1"/>
              <p:nvPr/>
            </p:nvSpPr>
            <p:spPr>
              <a:xfrm>
                <a:off x="820673" y="108932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m:t>
                      </m:r>
                      <m:r>
                        <a:rPr lang="en-US" altLang="zh-CN" sz="1200" b="0" i="1" smtClean="0">
                          <a:latin typeface="Cambria Math" panose="02040503050406030204" pitchFamily="18" charset="0"/>
                          <a:ea typeface="Cambria Math" panose="02040503050406030204" pitchFamily="18" charset="0"/>
                        </a:rPr>
                        <m:t>, 512, 512)</m:t>
                      </m:r>
                    </m:oMath>
                  </m:oMathPara>
                </a14:m>
                <a:endParaRPr lang="zh-CN" altLang="en-US" sz="1200" dirty="0"/>
              </a:p>
            </p:txBody>
          </p:sp>
        </mc:Choice>
        <mc:Fallback xmlns="">
          <p:sp>
            <p:nvSpPr>
              <p:cNvPr id="9" name="文本框 8">
                <a:extLst>
                  <a:ext uri="{FF2B5EF4-FFF2-40B4-BE49-F238E27FC236}">
                    <a16:creationId xmlns:a16="http://schemas.microsoft.com/office/drawing/2014/main" id="{789F836D-E8BE-7147-0974-7497B7551781}"/>
                  </a:ext>
                </a:extLst>
              </p:cNvPr>
              <p:cNvSpPr txBox="1">
                <a:spLocks noRot="1" noChangeAspect="1" noMove="1" noResize="1" noEditPoints="1" noAdjustHandles="1" noChangeArrowheads="1" noChangeShapeType="1" noTextEdit="1"/>
              </p:cNvSpPr>
              <p:nvPr/>
            </p:nvSpPr>
            <p:spPr>
              <a:xfrm>
                <a:off x="820673" y="1089327"/>
                <a:ext cx="1435575" cy="276999"/>
              </a:xfrm>
              <a:prstGeom prst="rect">
                <a:avLst/>
              </a:prstGeom>
              <a:blipFill>
                <a:blip r:embed="rId7"/>
                <a:stretch>
                  <a:fillRect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277C5DD-9E8C-C1FD-B906-7157313C7CA3}"/>
                  </a:ext>
                </a:extLst>
              </p:cNvPr>
              <p:cNvSpPr txBox="1"/>
              <p:nvPr/>
            </p:nvSpPr>
            <p:spPr>
              <a:xfrm>
                <a:off x="2839848" y="3235806"/>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(64</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256</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0" name="文本框 9">
                <a:extLst>
                  <a:ext uri="{FF2B5EF4-FFF2-40B4-BE49-F238E27FC236}">
                    <a16:creationId xmlns:a16="http://schemas.microsoft.com/office/drawing/2014/main" id="{E277C5DD-9E8C-C1FD-B906-7157313C7CA3}"/>
                  </a:ext>
                </a:extLst>
              </p:cNvPr>
              <p:cNvSpPr txBox="1">
                <a:spLocks noRot="1" noChangeAspect="1" noMove="1" noResize="1" noEditPoints="1" noAdjustHandles="1" noChangeArrowheads="1" noChangeShapeType="1" noTextEdit="1"/>
              </p:cNvSpPr>
              <p:nvPr/>
            </p:nvSpPr>
            <p:spPr>
              <a:xfrm>
                <a:off x="2839848" y="3235806"/>
                <a:ext cx="1435575" cy="276999"/>
              </a:xfrm>
              <a:prstGeom prst="rect">
                <a:avLst/>
              </a:prstGeom>
              <a:blipFill>
                <a:blip r:embed="rId8"/>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BDA08315-00DB-4B56-49EC-5D94044B4269}"/>
                  </a:ext>
                </a:extLst>
              </p:cNvPr>
              <p:cNvSpPr txBox="1"/>
              <p:nvPr/>
            </p:nvSpPr>
            <p:spPr>
              <a:xfrm>
                <a:off x="4838748" y="324856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(256</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128</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62" name="文本框 61">
                <a:extLst>
                  <a:ext uri="{FF2B5EF4-FFF2-40B4-BE49-F238E27FC236}">
                    <a16:creationId xmlns:a16="http://schemas.microsoft.com/office/drawing/2014/main" id="{BDA08315-00DB-4B56-49EC-5D94044B4269}"/>
                  </a:ext>
                </a:extLst>
              </p:cNvPr>
              <p:cNvSpPr txBox="1">
                <a:spLocks noRot="1" noChangeAspect="1" noMove="1" noResize="1" noEditPoints="1" noAdjustHandles="1" noChangeArrowheads="1" noChangeShapeType="1" noTextEdit="1"/>
              </p:cNvSpPr>
              <p:nvPr/>
            </p:nvSpPr>
            <p:spPr>
              <a:xfrm>
                <a:off x="4838748" y="3248567"/>
                <a:ext cx="1435575" cy="276999"/>
              </a:xfrm>
              <a:prstGeom prst="rect">
                <a:avLst/>
              </a:prstGeom>
              <a:blipFill>
                <a:blip r:embed="rId9"/>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97CBC518-D15F-349F-6087-7262E6F883DF}"/>
                  </a:ext>
                </a:extLst>
              </p:cNvPr>
              <p:cNvSpPr txBox="1"/>
              <p:nvPr/>
            </p:nvSpPr>
            <p:spPr>
              <a:xfrm>
                <a:off x="6889326" y="3227540"/>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(512</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64</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63" name="文本框 62">
                <a:extLst>
                  <a:ext uri="{FF2B5EF4-FFF2-40B4-BE49-F238E27FC236}">
                    <a16:creationId xmlns:a16="http://schemas.microsoft.com/office/drawing/2014/main" id="{97CBC518-D15F-349F-6087-7262E6F883DF}"/>
                  </a:ext>
                </a:extLst>
              </p:cNvPr>
              <p:cNvSpPr txBox="1">
                <a:spLocks noRot="1" noChangeAspect="1" noMove="1" noResize="1" noEditPoints="1" noAdjustHandles="1" noChangeArrowheads="1" noChangeShapeType="1" noTextEdit="1"/>
              </p:cNvSpPr>
              <p:nvPr/>
            </p:nvSpPr>
            <p:spPr>
              <a:xfrm>
                <a:off x="6889326" y="3227540"/>
                <a:ext cx="1435575" cy="276999"/>
              </a:xfrm>
              <a:prstGeom prst="rect">
                <a:avLst/>
              </a:prstGeom>
              <a:blipFill>
                <a:blip r:embed="rId10"/>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C38F836B-64D0-1BE9-B922-727770FA6379}"/>
                  </a:ext>
                </a:extLst>
              </p:cNvPr>
              <p:cNvSpPr txBox="1"/>
              <p:nvPr/>
            </p:nvSpPr>
            <p:spPr>
              <a:xfrm>
                <a:off x="8986953" y="3220329"/>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(1024</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32</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64" name="文本框 63">
                <a:extLst>
                  <a:ext uri="{FF2B5EF4-FFF2-40B4-BE49-F238E27FC236}">
                    <a16:creationId xmlns:a16="http://schemas.microsoft.com/office/drawing/2014/main" id="{C38F836B-64D0-1BE9-B922-727770FA6379}"/>
                  </a:ext>
                </a:extLst>
              </p:cNvPr>
              <p:cNvSpPr txBox="1">
                <a:spLocks noRot="1" noChangeAspect="1" noMove="1" noResize="1" noEditPoints="1" noAdjustHandles="1" noChangeArrowheads="1" noChangeShapeType="1" noTextEdit="1"/>
              </p:cNvSpPr>
              <p:nvPr/>
            </p:nvSpPr>
            <p:spPr>
              <a:xfrm>
                <a:off x="8986953" y="3220329"/>
                <a:ext cx="1435575" cy="276999"/>
              </a:xfrm>
              <a:prstGeom prst="rect">
                <a:avLst/>
              </a:prstGeom>
              <a:blipFill>
                <a:blip r:embed="rId11"/>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1B5CE17C-1B4E-DEE6-2FA4-1F49D0179A41}"/>
                  </a:ext>
                </a:extLst>
              </p:cNvPr>
              <p:cNvSpPr txBox="1"/>
              <p:nvPr/>
            </p:nvSpPr>
            <p:spPr>
              <a:xfrm>
                <a:off x="10825176" y="4988811"/>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(2048</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16</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68" name="文本框 67">
                <a:extLst>
                  <a:ext uri="{FF2B5EF4-FFF2-40B4-BE49-F238E27FC236}">
                    <a16:creationId xmlns:a16="http://schemas.microsoft.com/office/drawing/2014/main" id="{1B5CE17C-1B4E-DEE6-2FA4-1F49D0179A41}"/>
                  </a:ext>
                </a:extLst>
              </p:cNvPr>
              <p:cNvSpPr txBox="1">
                <a:spLocks noRot="1" noChangeAspect="1" noMove="1" noResize="1" noEditPoints="1" noAdjustHandles="1" noChangeArrowheads="1" noChangeShapeType="1" noTextEdit="1"/>
              </p:cNvSpPr>
              <p:nvPr/>
            </p:nvSpPr>
            <p:spPr>
              <a:xfrm>
                <a:off x="10825176" y="4988811"/>
                <a:ext cx="1435575" cy="276999"/>
              </a:xfrm>
              <a:prstGeom prst="rect">
                <a:avLst/>
              </a:prstGeom>
              <a:blipFill>
                <a:blip r:embed="rId12"/>
                <a:stretch>
                  <a:fillRect b="-8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1610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99661-C61C-0B36-3502-B8F55CC586B5}"/>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0415634A-A79A-97D9-A48E-2F32B5E43A53}"/>
              </a:ext>
            </a:extLst>
          </p:cNvPr>
          <p:cNvSpPr/>
          <p:nvPr/>
        </p:nvSpPr>
        <p:spPr>
          <a:xfrm>
            <a:off x="341873" y="258677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Input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6" name="组合 205">
            <a:extLst>
              <a:ext uri="{FF2B5EF4-FFF2-40B4-BE49-F238E27FC236}">
                <a16:creationId xmlns:a16="http://schemas.microsoft.com/office/drawing/2014/main" id="{9A500BBA-7D73-EDC5-C4D8-466C91342931}"/>
              </a:ext>
            </a:extLst>
          </p:cNvPr>
          <p:cNvGrpSpPr/>
          <p:nvPr/>
        </p:nvGrpSpPr>
        <p:grpSpPr>
          <a:xfrm>
            <a:off x="2423389" y="1231946"/>
            <a:ext cx="1389980" cy="1073410"/>
            <a:chOff x="2418924" y="1097471"/>
            <a:chExt cx="1389980" cy="1073410"/>
          </a:xfrm>
        </p:grpSpPr>
        <p:sp>
          <p:nvSpPr>
            <p:cNvPr id="3" name="矩形 2">
              <a:extLst>
                <a:ext uri="{FF2B5EF4-FFF2-40B4-BE49-F238E27FC236}">
                  <a16:creationId xmlns:a16="http://schemas.microsoft.com/office/drawing/2014/main" id="{8F143EB9-968F-2405-3012-76AFAC72DC7D}"/>
                </a:ext>
              </a:extLst>
            </p:cNvPr>
            <p:cNvSpPr/>
            <p:nvPr/>
          </p:nvSpPr>
          <p:spPr>
            <a:xfrm>
              <a:off x="2418924" y="109747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FE201E97-9629-A0FC-6FC5-3BBDCEA466E8}"/>
                </a:ext>
              </a:extLst>
            </p:cNvPr>
            <p:cNvSpPr/>
            <p:nvPr/>
          </p:nvSpPr>
          <p:spPr>
            <a:xfrm>
              <a:off x="2418924" y="136623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949C90C4-A36B-27A9-4A9A-F35496C04D0D}"/>
                </a:ext>
              </a:extLst>
            </p:cNvPr>
            <p:cNvSpPr/>
            <p:nvPr/>
          </p:nvSpPr>
          <p:spPr>
            <a:xfrm>
              <a:off x="2418924" y="1635217"/>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AEA97D6-BC9D-08DA-BFA7-1FDE494B9F1D}"/>
                </a:ext>
              </a:extLst>
            </p:cNvPr>
            <p:cNvSpPr/>
            <p:nvPr/>
          </p:nvSpPr>
          <p:spPr>
            <a:xfrm>
              <a:off x="2418924" y="190212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Maxpool</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07" name="组合 206">
            <a:extLst>
              <a:ext uri="{FF2B5EF4-FFF2-40B4-BE49-F238E27FC236}">
                <a16:creationId xmlns:a16="http://schemas.microsoft.com/office/drawing/2014/main" id="{94912DA2-AA12-0C7F-8C72-ABCD3A777546}"/>
              </a:ext>
            </a:extLst>
          </p:cNvPr>
          <p:cNvGrpSpPr/>
          <p:nvPr/>
        </p:nvGrpSpPr>
        <p:grpSpPr>
          <a:xfrm>
            <a:off x="4410680" y="1011876"/>
            <a:ext cx="1389980" cy="1550100"/>
            <a:chOff x="4410828" y="877401"/>
            <a:chExt cx="1389980" cy="1550100"/>
          </a:xfrm>
        </p:grpSpPr>
        <p:sp>
          <p:nvSpPr>
            <p:cNvPr id="11" name="矩形 10">
              <a:extLst>
                <a:ext uri="{FF2B5EF4-FFF2-40B4-BE49-F238E27FC236}">
                  <a16:creationId xmlns:a16="http://schemas.microsoft.com/office/drawing/2014/main" id="{F232A5C2-0878-71CF-6602-389B631BA5C0}"/>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F74BBB7-3C14-F75A-70F8-A59FC93AA4C1}"/>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A5DFFC1-0FE9-0927-9C91-5170706EA374}"/>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0C6E2D9-36C0-868D-1641-022E22BB7DD5}"/>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6AF381A2-8CA6-087C-0B98-067DFCC5B8A7}"/>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552698CE-5E27-DE0C-4BC9-5D74F8032F94}"/>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51BCA8E1-255B-C22E-FCD0-B7AE6DB0E99A}"/>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DDB59BA1-9922-7B4C-5BB8-E17580B853F3}"/>
              </a:ext>
            </a:extLst>
          </p:cNvPr>
          <p:cNvSpPr/>
          <p:nvPr/>
        </p:nvSpPr>
        <p:spPr>
          <a:xfrm>
            <a:off x="499601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B5F90791-6519-668C-5F53-469C03112DA8}"/>
              </a:ext>
            </a:extLst>
          </p:cNvPr>
          <p:cNvCxnSpPr>
            <a:stCxn id="19" idx="2"/>
            <a:endCxn id="19" idx="6"/>
          </p:cNvCxnSpPr>
          <p:nvPr/>
        </p:nvCxnSpPr>
        <p:spPr>
          <a:xfrm>
            <a:off x="499601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D19D9095-9BAC-453F-BDD5-3709535DE5DC}"/>
              </a:ext>
            </a:extLst>
          </p:cNvPr>
          <p:cNvCxnSpPr>
            <a:stCxn id="19" idx="0"/>
            <a:endCxn id="19" idx="4"/>
          </p:cNvCxnSpPr>
          <p:nvPr/>
        </p:nvCxnSpPr>
        <p:spPr>
          <a:xfrm>
            <a:off x="510581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31" name="椭圆 30">
            <a:extLst>
              <a:ext uri="{FF2B5EF4-FFF2-40B4-BE49-F238E27FC236}">
                <a16:creationId xmlns:a16="http://schemas.microsoft.com/office/drawing/2014/main" id="{5B8FB2D2-C7C7-59A5-145F-7F669B981330}"/>
              </a:ext>
            </a:extLst>
          </p:cNvPr>
          <p:cNvSpPr/>
          <p:nvPr/>
        </p:nvSpPr>
        <p:spPr>
          <a:xfrm>
            <a:off x="706466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04F9E8E1-0DFF-1B9A-21FC-460D7143B664}"/>
              </a:ext>
            </a:extLst>
          </p:cNvPr>
          <p:cNvCxnSpPr>
            <a:stCxn id="31" idx="2"/>
            <a:endCxn id="31" idx="6"/>
          </p:cNvCxnSpPr>
          <p:nvPr/>
        </p:nvCxnSpPr>
        <p:spPr>
          <a:xfrm>
            <a:off x="706466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DFD1C050-29C2-03E6-88BF-EC5D94135DC0}"/>
              </a:ext>
            </a:extLst>
          </p:cNvPr>
          <p:cNvCxnSpPr>
            <a:stCxn id="31" idx="0"/>
            <a:endCxn id="31" idx="4"/>
          </p:cNvCxnSpPr>
          <p:nvPr/>
        </p:nvCxnSpPr>
        <p:spPr>
          <a:xfrm>
            <a:off x="717446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41" name="椭圆 40">
            <a:extLst>
              <a:ext uri="{FF2B5EF4-FFF2-40B4-BE49-F238E27FC236}">
                <a16:creationId xmlns:a16="http://schemas.microsoft.com/office/drawing/2014/main" id="{1782CCE6-2AD2-AEDB-C5B1-16B3FED3DD77}"/>
              </a:ext>
            </a:extLst>
          </p:cNvPr>
          <p:cNvSpPr/>
          <p:nvPr/>
        </p:nvSpPr>
        <p:spPr>
          <a:xfrm>
            <a:off x="9166413" y="270434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25418624-1C71-55C8-AFF2-D00165E55EDA}"/>
              </a:ext>
            </a:extLst>
          </p:cNvPr>
          <p:cNvCxnSpPr>
            <a:stCxn id="41" idx="2"/>
            <a:endCxn id="41" idx="6"/>
          </p:cNvCxnSpPr>
          <p:nvPr/>
        </p:nvCxnSpPr>
        <p:spPr>
          <a:xfrm>
            <a:off x="9166413" y="281437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C66C7241-CD7C-7BEA-C60C-F883A7952355}"/>
              </a:ext>
            </a:extLst>
          </p:cNvPr>
          <p:cNvCxnSpPr>
            <a:stCxn id="41" idx="0"/>
            <a:endCxn id="41" idx="4"/>
          </p:cNvCxnSpPr>
          <p:nvPr/>
        </p:nvCxnSpPr>
        <p:spPr>
          <a:xfrm>
            <a:off x="9276213" y="2704343"/>
            <a:ext cx="0" cy="220070"/>
          </a:xfrm>
          <a:prstGeom prst="line">
            <a:avLst/>
          </a:prstGeom>
        </p:spPr>
        <p:style>
          <a:lnRef idx="2">
            <a:schemeClr val="dk1"/>
          </a:lnRef>
          <a:fillRef idx="0">
            <a:schemeClr val="dk1"/>
          </a:fillRef>
          <a:effectRef idx="1">
            <a:schemeClr val="dk1"/>
          </a:effectRef>
          <a:fontRef idx="minor">
            <a:schemeClr val="tx1"/>
          </a:fontRef>
        </p:style>
      </p:cxnSp>
      <p:sp>
        <p:nvSpPr>
          <p:cNvPr id="44" name="矩形 43">
            <a:extLst>
              <a:ext uri="{FF2B5EF4-FFF2-40B4-BE49-F238E27FC236}">
                <a16:creationId xmlns:a16="http://schemas.microsoft.com/office/drawing/2014/main" id="{17A493DB-7F20-4B69-EE18-9575236F1B86}"/>
              </a:ext>
            </a:extLst>
          </p:cNvPr>
          <p:cNvSpPr/>
          <p:nvPr/>
        </p:nvSpPr>
        <p:spPr>
          <a:xfrm>
            <a:off x="10409637" y="291116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60339EDE-5B4B-8723-0A66-89F338225A0C}"/>
              </a:ext>
            </a:extLst>
          </p:cNvPr>
          <p:cNvSpPr/>
          <p:nvPr/>
        </p:nvSpPr>
        <p:spPr>
          <a:xfrm>
            <a:off x="10409637" y="31342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1A6D8766-21AC-B237-6153-E6A0611215C5}"/>
              </a:ext>
            </a:extLst>
          </p:cNvPr>
          <p:cNvSpPr/>
          <p:nvPr/>
        </p:nvSpPr>
        <p:spPr>
          <a:xfrm>
            <a:off x="10409637" y="335681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95829804-DDD9-1BAA-0910-49BFB29F2F85}"/>
              </a:ext>
            </a:extLst>
          </p:cNvPr>
          <p:cNvSpPr/>
          <p:nvPr/>
        </p:nvSpPr>
        <p:spPr>
          <a:xfrm>
            <a:off x="10409637" y="35811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D449E4DA-6C56-603B-9A1D-649D9B88622F}"/>
              </a:ext>
            </a:extLst>
          </p:cNvPr>
          <p:cNvSpPr/>
          <p:nvPr/>
        </p:nvSpPr>
        <p:spPr>
          <a:xfrm>
            <a:off x="10409637" y="38012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FBE0F89B-B89D-C457-1C25-31300127AB16}"/>
              </a:ext>
            </a:extLst>
          </p:cNvPr>
          <p:cNvSpPr/>
          <p:nvPr/>
        </p:nvSpPr>
        <p:spPr>
          <a:xfrm>
            <a:off x="10409637" y="40211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56C6C49D-92E7-CB69-C3CE-77D5F7990F14}"/>
              </a:ext>
            </a:extLst>
          </p:cNvPr>
          <p:cNvSpPr/>
          <p:nvPr/>
        </p:nvSpPr>
        <p:spPr>
          <a:xfrm>
            <a:off x="10409637" y="424119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0AABB799-88AE-204F-C00F-55728A0410CD}"/>
              </a:ext>
            </a:extLst>
          </p:cNvPr>
          <p:cNvSpPr/>
          <p:nvPr/>
        </p:nvSpPr>
        <p:spPr>
          <a:xfrm>
            <a:off x="10994827" y="4598381"/>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6971E3BD-29DC-6D9B-B3B4-63C5536DF6D6}"/>
              </a:ext>
            </a:extLst>
          </p:cNvPr>
          <p:cNvCxnSpPr>
            <a:stCxn id="51" idx="2"/>
            <a:endCxn id="51" idx="6"/>
          </p:cNvCxnSpPr>
          <p:nvPr/>
        </p:nvCxnSpPr>
        <p:spPr>
          <a:xfrm>
            <a:off x="10994827" y="4708416"/>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53" name="直接连接符 52">
            <a:extLst>
              <a:ext uri="{FF2B5EF4-FFF2-40B4-BE49-F238E27FC236}">
                <a16:creationId xmlns:a16="http://schemas.microsoft.com/office/drawing/2014/main" id="{C31DD2AD-0678-3CC2-5E91-FB771BEEACF7}"/>
              </a:ext>
            </a:extLst>
          </p:cNvPr>
          <p:cNvCxnSpPr>
            <a:stCxn id="51" idx="0"/>
            <a:endCxn id="51" idx="4"/>
          </p:cNvCxnSpPr>
          <p:nvPr/>
        </p:nvCxnSpPr>
        <p:spPr>
          <a:xfrm>
            <a:off x="11104627" y="4598381"/>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6397017B-06FE-A7AD-5E58-8A69D25CF09D}"/>
              </a:ext>
            </a:extLst>
          </p:cNvPr>
          <p:cNvSpPr/>
          <p:nvPr/>
        </p:nvSpPr>
        <p:spPr>
          <a:xfrm>
            <a:off x="8579737"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64C268E4-9135-ED83-CB05-B84D353908BA}"/>
              </a:ext>
            </a:extLst>
          </p:cNvPr>
          <p:cNvSpPr/>
          <p:nvPr/>
        </p:nvSpPr>
        <p:spPr>
          <a:xfrm>
            <a:off x="10409637" y="55755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5594AC09-5A88-11F5-FFC9-14EABAA4E13D}"/>
              </a:ext>
            </a:extLst>
          </p:cNvPr>
          <p:cNvSpPr/>
          <p:nvPr/>
        </p:nvSpPr>
        <p:spPr>
          <a:xfrm>
            <a:off x="6479478"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8DB378C4-6FCE-1219-226C-102674252717}"/>
              </a:ext>
            </a:extLst>
          </p:cNvPr>
          <p:cNvSpPr/>
          <p:nvPr/>
        </p:nvSpPr>
        <p:spPr>
          <a:xfrm>
            <a:off x="4410680"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EC68265D-9EBF-525B-9846-CDCFE76CBFAF}"/>
              </a:ext>
            </a:extLst>
          </p:cNvPr>
          <p:cNvSpPr/>
          <p:nvPr/>
        </p:nvSpPr>
        <p:spPr>
          <a:xfrm>
            <a:off x="2423389"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1DECDCF0-3B3C-512F-DA67-FD1EB8A6BBFB}"/>
              </a:ext>
            </a:extLst>
          </p:cNvPr>
          <p:cNvGrpSpPr/>
          <p:nvPr/>
        </p:nvGrpSpPr>
        <p:grpSpPr>
          <a:xfrm>
            <a:off x="8579737" y="4937971"/>
            <a:ext cx="1389981" cy="1755141"/>
            <a:chOff x="8579737" y="4937971"/>
            <a:chExt cx="1389981" cy="1755141"/>
          </a:xfrm>
        </p:grpSpPr>
        <p:sp>
          <p:nvSpPr>
            <p:cNvPr id="55" name="矩形 54">
              <a:extLst>
                <a:ext uri="{FF2B5EF4-FFF2-40B4-BE49-F238E27FC236}">
                  <a16:creationId xmlns:a16="http://schemas.microsoft.com/office/drawing/2014/main" id="{3C367FDF-4656-692A-3E4F-14E0DE07D09D}"/>
                </a:ext>
              </a:extLst>
            </p:cNvPr>
            <p:cNvSpPr/>
            <p:nvPr/>
          </p:nvSpPr>
          <p:spPr>
            <a:xfrm>
              <a:off x="8579737"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B0C68E57-F4A5-0B11-6D9C-4D0CA3E03C3B}"/>
                </a:ext>
              </a:extLst>
            </p:cNvPr>
            <p:cNvSpPr/>
            <p:nvPr/>
          </p:nvSpPr>
          <p:spPr>
            <a:xfrm>
              <a:off x="857973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EAC9FC2E-A6B0-850D-54A5-46E5101748DB}"/>
                </a:ext>
              </a:extLst>
            </p:cNvPr>
            <p:cNvSpPr/>
            <p:nvPr/>
          </p:nvSpPr>
          <p:spPr>
            <a:xfrm>
              <a:off x="857973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BAE9B984-FD28-DC0B-6B88-17035A259D79}"/>
                </a:ext>
              </a:extLst>
            </p:cNvPr>
            <p:cNvSpPr/>
            <p:nvPr/>
          </p:nvSpPr>
          <p:spPr>
            <a:xfrm>
              <a:off x="857973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AEC7F2BD-2D2C-58CA-762C-9EF411493D25}"/>
                </a:ext>
              </a:extLst>
            </p:cNvPr>
            <p:cNvSpPr/>
            <p:nvPr/>
          </p:nvSpPr>
          <p:spPr>
            <a:xfrm>
              <a:off x="857973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46E9FFBB-85B6-B523-E631-D3D30917A7C9}"/>
                </a:ext>
              </a:extLst>
            </p:cNvPr>
            <p:cNvSpPr/>
            <p:nvPr/>
          </p:nvSpPr>
          <p:spPr>
            <a:xfrm>
              <a:off x="857973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0927EBCF-7389-F02B-9A24-DE16AC941B9E}"/>
                </a:ext>
              </a:extLst>
            </p:cNvPr>
            <p:cNvSpPr/>
            <p:nvPr/>
          </p:nvSpPr>
          <p:spPr>
            <a:xfrm>
              <a:off x="857973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6679B81A-41A9-9347-551F-5FEA584832CB}"/>
                </a:ext>
              </a:extLst>
            </p:cNvPr>
            <p:cNvSpPr/>
            <p:nvPr/>
          </p:nvSpPr>
          <p:spPr>
            <a:xfrm>
              <a:off x="857973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62CECF2E-C34F-5D11-D209-135F0961D316}"/>
              </a:ext>
            </a:extLst>
          </p:cNvPr>
          <p:cNvGrpSpPr/>
          <p:nvPr/>
        </p:nvGrpSpPr>
        <p:grpSpPr>
          <a:xfrm>
            <a:off x="6479478" y="4937971"/>
            <a:ext cx="1389980" cy="1755141"/>
            <a:chOff x="6479478" y="4937971"/>
            <a:chExt cx="1389980" cy="1755141"/>
          </a:xfrm>
        </p:grpSpPr>
        <p:sp>
          <p:nvSpPr>
            <p:cNvPr id="93" name="矩形 92">
              <a:extLst>
                <a:ext uri="{FF2B5EF4-FFF2-40B4-BE49-F238E27FC236}">
                  <a16:creationId xmlns:a16="http://schemas.microsoft.com/office/drawing/2014/main" id="{737943B3-3E4F-76C6-6779-A323B1813D4D}"/>
                </a:ext>
              </a:extLst>
            </p:cNvPr>
            <p:cNvSpPr/>
            <p:nvPr/>
          </p:nvSpPr>
          <p:spPr>
            <a:xfrm>
              <a:off x="6479478"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7232F956-3B79-9764-199F-F52191D54DD8}"/>
                </a:ext>
              </a:extLst>
            </p:cNvPr>
            <p:cNvSpPr/>
            <p:nvPr/>
          </p:nvSpPr>
          <p:spPr>
            <a:xfrm>
              <a:off x="647947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A880C55E-BE2E-C348-E6BA-8B38FEA38520}"/>
                </a:ext>
              </a:extLst>
            </p:cNvPr>
            <p:cNvSpPr/>
            <p:nvPr/>
          </p:nvSpPr>
          <p:spPr>
            <a:xfrm>
              <a:off x="647947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235FC7FD-670D-4F43-5EF6-D8F9095B011A}"/>
                </a:ext>
              </a:extLst>
            </p:cNvPr>
            <p:cNvSpPr/>
            <p:nvPr/>
          </p:nvSpPr>
          <p:spPr>
            <a:xfrm>
              <a:off x="647947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D186514E-7742-989F-0ADD-E913E5DFD887}"/>
                </a:ext>
              </a:extLst>
            </p:cNvPr>
            <p:cNvSpPr/>
            <p:nvPr/>
          </p:nvSpPr>
          <p:spPr>
            <a:xfrm>
              <a:off x="647947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7DF6D28A-5176-E851-B032-0E7699A7F529}"/>
                </a:ext>
              </a:extLst>
            </p:cNvPr>
            <p:cNvSpPr/>
            <p:nvPr/>
          </p:nvSpPr>
          <p:spPr>
            <a:xfrm>
              <a:off x="647947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A0C73D43-B38E-FDA1-CDC7-7CC2D5A5E648}"/>
                </a:ext>
              </a:extLst>
            </p:cNvPr>
            <p:cNvSpPr/>
            <p:nvPr/>
          </p:nvSpPr>
          <p:spPr>
            <a:xfrm>
              <a:off x="647947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89E79927-519C-57B0-12C7-5F5A6E091B14}"/>
                </a:ext>
              </a:extLst>
            </p:cNvPr>
            <p:cNvSpPr/>
            <p:nvPr/>
          </p:nvSpPr>
          <p:spPr>
            <a:xfrm>
              <a:off x="647947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EB3937B9-6FC1-2A25-43B8-252EC1D4C290}"/>
              </a:ext>
            </a:extLst>
          </p:cNvPr>
          <p:cNvGrpSpPr/>
          <p:nvPr/>
        </p:nvGrpSpPr>
        <p:grpSpPr>
          <a:xfrm>
            <a:off x="4410680" y="4935941"/>
            <a:ext cx="1389980" cy="1755141"/>
            <a:chOff x="4410680" y="4935941"/>
            <a:chExt cx="1389980" cy="1755141"/>
          </a:xfrm>
        </p:grpSpPr>
        <p:sp>
          <p:nvSpPr>
            <p:cNvPr id="101" name="矩形 100">
              <a:extLst>
                <a:ext uri="{FF2B5EF4-FFF2-40B4-BE49-F238E27FC236}">
                  <a16:creationId xmlns:a16="http://schemas.microsoft.com/office/drawing/2014/main" id="{920F6ECD-B14E-5AA2-377E-FCCC8736679A}"/>
                </a:ext>
              </a:extLst>
            </p:cNvPr>
            <p:cNvSpPr/>
            <p:nvPr/>
          </p:nvSpPr>
          <p:spPr>
            <a:xfrm>
              <a:off x="4410680" y="49359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181FC0D8-6FE6-B9E0-7C6B-0461952250EB}"/>
                </a:ext>
              </a:extLst>
            </p:cNvPr>
            <p:cNvSpPr/>
            <p:nvPr/>
          </p:nvSpPr>
          <p:spPr>
            <a:xfrm>
              <a:off x="4410680" y="51560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347A67C9-02BB-43A7-F7F0-0DF42BC65C91}"/>
                </a:ext>
              </a:extLst>
            </p:cNvPr>
            <p:cNvSpPr/>
            <p:nvPr/>
          </p:nvSpPr>
          <p:spPr>
            <a:xfrm>
              <a:off x="4410680" y="53760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12E394FF-DCD2-98D0-301D-AB5F3F899162}"/>
                </a:ext>
              </a:extLst>
            </p:cNvPr>
            <p:cNvSpPr/>
            <p:nvPr/>
          </p:nvSpPr>
          <p:spPr>
            <a:xfrm>
              <a:off x="4410680" y="5595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D532BD83-423A-6702-EF1E-6AC6CB639438}"/>
                </a:ext>
              </a:extLst>
            </p:cNvPr>
            <p:cNvSpPr/>
            <p:nvPr/>
          </p:nvSpPr>
          <p:spPr>
            <a:xfrm>
              <a:off x="4410680" y="58158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2EBFAAB4-EAA0-0026-0BB6-BE32322895FF}"/>
                </a:ext>
              </a:extLst>
            </p:cNvPr>
            <p:cNvSpPr/>
            <p:nvPr/>
          </p:nvSpPr>
          <p:spPr>
            <a:xfrm>
              <a:off x="4410680" y="60359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67FB42C0-6AC2-D93C-0C79-01F78C8CD719}"/>
                </a:ext>
              </a:extLst>
            </p:cNvPr>
            <p:cNvSpPr/>
            <p:nvPr/>
          </p:nvSpPr>
          <p:spPr>
            <a:xfrm>
              <a:off x="4410680" y="62558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269A2995-6C0B-70C9-64C8-A678DFD03C2D}"/>
                </a:ext>
              </a:extLst>
            </p:cNvPr>
            <p:cNvSpPr/>
            <p:nvPr/>
          </p:nvSpPr>
          <p:spPr>
            <a:xfrm>
              <a:off x="4410680" y="6471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2445E569-3F20-7395-E17F-5046B2DE0110}"/>
              </a:ext>
            </a:extLst>
          </p:cNvPr>
          <p:cNvGrpSpPr/>
          <p:nvPr/>
        </p:nvGrpSpPr>
        <p:grpSpPr>
          <a:xfrm>
            <a:off x="2423389" y="4933911"/>
            <a:ext cx="1389981" cy="1755141"/>
            <a:chOff x="2423389" y="4933911"/>
            <a:chExt cx="1389981" cy="1755141"/>
          </a:xfrm>
        </p:grpSpPr>
        <p:sp>
          <p:nvSpPr>
            <p:cNvPr id="117" name="矩形 116">
              <a:extLst>
                <a:ext uri="{FF2B5EF4-FFF2-40B4-BE49-F238E27FC236}">
                  <a16:creationId xmlns:a16="http://schemas.microsoft.com/office/drawing/2014/main" id="{3B0B4E9D-58C2-37B9-9E41-4A2785D52160}"/>
                </a:ext>
              </a:extLst>
            </p:cNvPr>
            <p:cNvSpPr/>
            <p:nvPr/>
          </p:nvSpPr>
          <p:spPr>
            <a:xfrm>
              <a:off x="2423390" y="49339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02F47950-9D58-28DA-8605-D2E212CFFEA7}"/>
                </a:ext>
              </a:extLst>
            </p:cNvPr>
            <p:cNvSpPr/>
            <p:nvPr/>
          </p:nvSpPr>
          <p:spPr>
            <a:xfrm>
              <a:off x="2423389" y="51539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8D99E989-DF63-DA93-A037-941DB6D90933}"/>
                </a:ext>
              </a:extLst>
            </p:cNvPr>
            <p:cNvSpPr/>
            <p:nvPr/>
          </p:nvSpPr>
          <p:spPr>
            <a:xfrm>
              <a:off x="2423389" y="537405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B17E973B-0A1B-C08B-050E-54C67492A4AD}"/>
                </a:ext>
              </a:extLst>
            </p:cNvPr>
            <p:cNvSpPr/>
            <p:nvPr/>
          </p:nvSpPr>
          <p:spPr>
            <a:xfrm>
              <a:off x="2423389" y="559395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77603A63-FC94-D603-113A-799F2333B49C}"/>
                </a:ext>
              </a:extLst>
            </p:cNvPr>
            <p:cNvSpPr/>
            <p:nvPr/>
          </p:nvSpPr>
          <p:spPr>
            <a:xfrm>
              <a:off x="2423389" y="58138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D1F59484-B99F-DD3A-E4BD-6AF501D4CD96}"/>
                </a:ext>
              </a:extLst>
            </p:cNvPr>
            <p:cNvSpPr/>
            <p:nvPr/>
          </p:nvSpPr>
          <p:spPr>
            <a:xfrm>
              <a:off x="2423389" y="60339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EFB9816C-5E83-4801-8E92-2B100A80E19A}"/>
                </a:ext>
              </a:extLst>
            </p:cNvPr>
            <p:cNvSpPr/>
            <p:nvPr/>
          </p:nvSpPr>
          <p:spPr>
            <a:xfrm>
              <a:off x="2423389" y="62538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69EEA99B-717B-4090-5888-9593023E96FE}"/>
                </a:ext>
              </a:extLst>
            </p:cNvPr>
            <p:cNvSpPr/>
            <p:nvPr/>
          </p:nvSpPr>
          <p:spPr>
            <a:xfrm>
              <a:off x="2423389" y="6468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32" name="连接符: 肘形 131">
            <a:extLst>
              <a:ext uri="{FF2B5EF4-FFF2-40B4-BE49-F238E27FC236}">
                <a16:creationId xmlns:a16="http://schemas.microsoft.com/office/drawing/2014/main" id="{62963850-55C9-85D4-CF12-7D3D6E61A961}"/>
              </a:ext>
            </a:extLst>
          </p:cNvPr>
          <p:cNvCxnSpPr>
            <a:cxnSpLocks/>
            <a:stCxn id="2" idx="0"/>
            <a:endCxn id="3" idx="1"/>
          </p:cNvCxnSpPr>
          <p:nvPr/>
        </p:nvCxnSpPr>
        <p:spPr>
          <a:xfrm rot="5400000" flipH="1" flipV="1">
            <a:off x="1119904" y="1283287"/>
            <a:ext cx="1220445" cy="138652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5" name="连接符: 肘形 134">
            <a:extLst>
              <a:ext uri="{FF2B5EF4-FFF2-40B4-BE49-F238E27FC236}">
                <a16:creationId xmlns:a16="http://schemas.microsoft.com/office/drawing/2014/main" id="{19FB8FEC-BA4A-03CF-24E8-B1C1C1E289C3}"/>
              </a:ext>
            </a:extLst>
          </p:cNvPr>
          <p:cNvCxnSpPr>
            <a:stCxn id="6" idx="2"/>
            <a:endCxn id="11" idx="1"/>
          </p:cNvCxnSpPr>
          <p:nvPr/>
        </p:nvCxnSpPr>
        <p:spPr>
          <a:xfrm rot="5400000" flipH="1" flipV="1">
            <a:off x="3172806" y="1067483"/>
            <a:ext cx="1183445" cy="1292301"/>
          </a:xfrm>
          <a:prstGeom prst="bentConnector4">
            <a:avLst>
              <a:gd name="adj1" fmla="val -42657"/>
              <a:gd name="adj2" fmla="val 7689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3B1ADE13-93F9-A2D6-E2F8-8F25283C13C6}"/>
              </a:ext>
            </a:extLst>
          </p:cNvPr>
          <p:cNvCxnSpPr>
            <a:stCxn id="18" idx="2"/>
            <a:endCxn id="19" idx="0"/>
          </p:cNvCxnSpPr>
          <p:nvPr/>
        </p:nvCxnSpPr>
        <p:spPr>
          <a:xfrm>
            <a:off x="5105670" y="2561976"/>
            <a:ext cx="148"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B9CE8BB-9529-CFD2-12A4-980345A75B63}"/>
              </a:ext>
            </a:extLst>
          </p:cNvPr>
          <p:cNvCxnSpPr>
            <a:endCxn id="19" idx="2"/>
          </p:cNvCxnSpPr>
          <p:nvPr/>
        </p:nvCxnSpPr>
        <p:spPr>
          <a:xfrm>
            <a:off x="4110990" y="2809128"/>
            <a:ext cx="885028"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0" name="连接符: 肘形 149">
            <a:extLst>
              <a:ext uri="{FF2B5EF4-FFF2-40B4-BE49-F238E27FC236}">
                <a16:creationId xmlns:a16="http://schemas.microsoft.com/office/drawing/2014/main" id="{83F29E72-2F6B-4FB6-276F-2839A70877A2}"/>
              </a:ext>
            </a:extLst>
          </p:cNvPr>
          <p:cNvCxnSpPr>
            <a:stCxn id="19" idx="6"/>
            <a:endCxn id="24" idx="1"/>
          </p:cNvCxnSpPr>
          <p:nvPr/>
        </p:nvCxnSpPr>
        <p:spPr>
          <a:xfrm flipV="1">
            <a:off x="5215618" y="1121911"/>
            <a:ext cx="1263860" cy="1687217"/>
          </a:xfrm>
          <a:prstGeom prst="bentConnector3">
            <a:avLst>
              <a:gd name="adj1" fmla="val 717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4" name="组合 13">
            <a:extLst>
              <a:ext uri="{FF2B5EF4-FFF2-40B4-BE49-F238E27FC236}">
                <a16:creationId xmlns:a16="http://schemas.microsoft.com/office/drawing/2014/main" id="{B59E1C13-2434-4751-8DB1-9EA0263E0957}"/>
              </a:ext>
            </a:extLst>
          </p:cNvPr>
          <p:cNvGrpSpPr/>
          <p:nvPr/>
        </p:nvGrpSpPr>
        <p:grpSpPr>
          <a:xfrm>
            <a:off x="6479478" y="1011876"/>
            <a:ext cx="1389980" cy="1550100"/>
            <a:chOff x="6479478" y="1011876"/>
            <a:chExt cx="1389980" cy="1550100"/>
          </a:xfrm>
        </p:grpSpPr>
        <p:sp>
          <p:nvSpPr>
            <p:cNvPr id="24" name="矩形 23">
              <a:extLst>
                <a:ext uri="{FF2B5EF4-FFF2-40B4-BE49-F238E27FC236}">
                  <a16:creationId xmlns:a16="http://schemas.microsoft.com/office/drawing/2014/main" id="{9E951761-CB7C-2891-5E51-DB92589A8408}"/>
                </a:ext>
              </a:extLst>
            </p:cNvPr>
            <p:cNvSpPr/>
            <p:nvPr/>
          </p:nvSpPr>
          <p:spPr>
            <a:xfrm>
              <a:off x="6479478" y="101187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B39B57DF-CCA1-8073-052D-E653917CFAF4}"/>
                </a:ext>
              </a:extLst>
            </p:cNvPr>
            <p:cNvSpPr/>
            <p:nvPr/>
          </p:nvSpPr>
          <p:spPr>
            <a:xfrm>
              <a:off x="6479478" y="1234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1966376-7550-5AA5-E8E9-6024D4F556DF}"/>
                </a:ext>
              </a:extLst>
            </p:cNvPr>
            <p:cNvSpPr/>
            <p:nvPr/>
          </p:nvSpPr>
          <p:spPr>
            <a:xfrm>
              <a:off x="6479478" y="145752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C299333A-87A3-D322-5841-452C0DB4F8A5}"/>
                </a:ext>
              </a:extLst>
            </p:cNvPr>
            <p:cNvSpPr/>
            <p:nvPr/>
          </p:nvSpPr>
          <p:spPr>
            <a:xfrm>
              <a:off x="6479478" y="1681865"/>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81D9F2BE-E290-8983-06EF-C06E564D1EFB}"/>
                </a:ext>
              </a:extLst>
            </p:cNvPr>
            <p:cNvSpPr/>
            <p:nvPr/>
          </p:nvSpPr>
          <p:spPr>
            <a:xfrm>
              <a:off x="6479478" y="1901935"/>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997A68E0-5A56-4757-A495-A09782A66EC4}"/>
                </a:ext>
              </a:extLst>
            </p:cNvPr>
            <p:cNvSpPr/>
            <p:nvPr/>
          </p:nvSpPr>
          <p:spPr>
            <a:xfrm>
              <a:off x="6479478" y="212183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42086A1D-B0F4-4E31-B3AB-8459597F6767}"/>
                </a:ext>
              </a:extLst>
            </p:cNvPr>
            <p:cNvSpPr/>
            <p:nvPr/>
          </p:nvSpPr>
          <p:spPr>
            <a:xfrm>
              <a:off x="6479478" y="234190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2" name="直接连接符 151">
            <a:extLst>
              <a:ext uri="{FF2B5EF4-FFF2-40B4-BE49-F238E27FC236}">
                <a16:creationId xmlns:a16="http://schemas.microsoft.com/office/drawing/2014/main" id="{A15E8ECF-08CF-B7BC-0961-A84075A19183}"/>
              </a:ext>
            </a:extLst>
          </p:cNvPr>
          <p:cNvCxnSpPr/>
          <p:nvPr/>
        </p:nvCxnSpPr>
        <p:spPr>
          <a:xfrm>
            <a:off x="7182869" y="2561976"/>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直接连接符 152">
            <a:extLst>
              <a:ext uri="{FF2B5EF4-FFF2-40B4-BE49-F238E27FC236}">
                <a16:creationId xmlns:a16="http://schemas.microsoft.com/office/drawing/2014/main" id="{B71E24EC-9E6E-7507-6055-1285F039B3B4}"/>
              </a:ext>
            </a:extLst>
          </p:cNvPr>
          <p:cNvCxnSpPr>
            <a:cxnSpLocks/>
          </p:cNvCxnSpPr>
          <p:nvPr/>
        </p:nvCxnSpPr>
        <p:spPr>
          <a:xfrm>
            <a:off x="6115050" y="2809128"/>
            <a:ext cx="95801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连接符: 肘形 155">
            <a:extLst>
              <a:ext uri="{FF2B5EF4-FFF2-40B4-BE49-F238E27FC236}">
                <a16:creationId xmlns:a16="http://schemas.microsoft.com/office/drawing/2014/main" id="{C662852D-8D33-BA4C-93FC-948B608B2998}"/>
              </a:ext>
            </a:extLst>
          </p:cNvPr>
          <p:cNvCxnSpPr>
            <a:stCxn id="31" idx="6"/>
            <a:endCxn id="34" idx="1"/>
          </p:cNvCxnSpPr>
          <p:nvPr/>
        </p:nvCxnSpPr>
        <p:spPr>
          <a:xfrm flipV="1">
            <a:off x="7284268" y="1127161"/>
            <a:ext cx="1295469" cy="1681967"/>
          </a:xfrm>
          <a:prstGeom prst="bentConnector3">
            <a:avLst>
              <a:gd name="adj1" fmla="val 6333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02" name="组合 201">
            <a:extLst>
              <a:ext uri="{FF2B5EF4-FFF2-40B4-BE49-F238E27FC236}">
                <a16:creationId xmlns:a16="http://schemas.microsoft.com/office/drawing/2014/main" id="{212A3445-9CA0-963E-8C39-1EA4CD8451B6}"/>
              </a:ext>
            </a:extLst>
          </p:cNvPr>
          <p:cNvGrpSpPr/>
          <p:nvPr/>
        </p:nvGrpSpPr>
        <p:grpSpPr>
          <a:xfrm>
            <a:off x="8579737" y="1017126"/>
            <a:ext cx="1389980" cy="1550100"/>
            <a:chOff x="8581223" y="882651"/>
            <a:chExt cx="1389980" cy="1550100"/>
          </a:xfrm>
        </p:grpSpPr>
        <p:sp>
          <p:nvSpPr>
            <p:cNvPr id="34" name="矩形 33">
              <a:extLst>
                <a:ext uri="{FF2B5EF4-FFF2-40B4-BE49-F238E27FC236}">
                  <a16:creationId xmlns:a16="http://schemas.microsoft.com/office/drawing/2014/main" id="{80445862-56E6-FBBD-63D3-8480A51BB2F3}"/>
                </a:ext>
              </a:extLst>
            </p:cNvPr>
            <p:cNvSpPr/>
            <p:nvPr/>
          </p:nvSpPr>
          <p:spPr>
            <a:xfrm>
              <a:off x="8581223" y="88265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17DB79A-A7D3-48F0-AA67-D3760B455631}"/>
                </a:ext>
              </a:extLst>
            </p:cNvPr>
            <p:cNvSpPr/>
            <p:nvPr/>
          </p:nvSpPr>
          <p:spPr>
            <a:xfrm>
              <a:off x="8581223" y="110575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24E3FD10-529E-3605-B54C-9C58AAE96D65}"/>
                </a:ext>
              </a:extLst>
            </p:cNvPr>
            <p:cNvSpPr/>
            <p:nvPr/>
          </p:nvSpPr>
          <p:spPr>
            <a:xfrm>
              <a:off x="8581223" y="132830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639A4D57-050B-B9F9-5455-EB6262985C8B}"/>
                </a:ext>
              </a:extLst>
            </p:cNvPr>
            <p:cNvSpPr/>
            <p:nvPr/>
          </p:nvSpPr>
          <p:spPr>
            <a:xfrm>
              <a:off x="8581223" y="155264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C4504DC0-FA13-2BF9-BA2F-63E400D6A18A}"/>
                </a:ext>
              </a:extLst>
            </p:cNvPr>
            <p:cNvSpPr/>
            <p:nvPr/>
          </p:nvSpPr>
          <p:spPr>
            <a:xfrm>
              <a:off x="8581223" y="177271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C0D9B8F1-332C-7018-849F-63DD809CC9B9}"/>
                </a:ext>
              </a:extLst>
            </p:cNvPr>
            <p:cNvSpPr/>
            <p:nvPr/>
          </p:nvSpPr>
          <p:spPr>
            <a:xfrm>
              <a:off x="8581223" y="19926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F21F819F-DD5C-BF38-B1AD-4FC1FC9EB1B4}"/>
                </a:ext>
              </a:extLst>
            </p:cNvPr>
            <p:cNvSpPr/>
            <p:nvPr/>
          </p:nvSpPr>
          <p:spPr>
            <a:xfrm>
              <a:off x="8581223" y="22126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8" name="直接连接符 157">
            <a:extLst>
              <a:ext uri="{FF2B5EF4-FFF2-40B4-BE49-F238E27FC236}">
                <a16:creationId xmlns:a16="http://schemas.microsoft.com/office/drawing/2014/main" id="{6D4FAA78-387C-2BCE-C45E-F4936B3925F3}"/>
              </a:ext>
            </a:extLst>
          </p:cNvPr>
          <p:cNvCxnSpPr>
            <a:cxnSpLocks/>
          </p:cNvCxnSpPr>
          <p:nvPr/>
        </p:nvCxnSpPr>
        <p:spPr>
          <a:xfrm>
            <a:off x="9276213" y="2564549"/>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213BB5CD-6751-A99A-9AE8-F1E0D4DC0C81}"/>
              </a:ext>
            </a:extLst>
          </p:cNvPr>
          <p:cNvCxnSpPr>
            <a:cxnSpLocks/>
            <a:endCxn id="41" idx="2"/>
          </p:cNvCxnSpPr>
          <p:nvPr/>
        </p:nvCxnSpPr>
        <p:spPr>
          <a:xfrm>
            <a:off x="8088630" y="2809128"/>
            <a:ext cx="1077783" cy="525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3" name="连接符: 肘形 162">
            <a:extLst>
              <a:ext uri="{FF2B5EF4-FFF2-40B4-BE49-F238E27FC236}">
                <a16:creationId xmlns:a16="http://schemas.microsoft.com/office/drawing/2014/main" id="{3437B7DE-E170-47B6-2C58-8BFCEFB5185D}"/>
              </a:ext>
            </a:extLst>
          </p:cNvPr>
          <p:cNvCxnSpPr>
            <a:stCxn id="41" idx="6"/>
            <a:endCxn id="44" idx="0"/>
          </p:cNvCxnSpPr>
          <p:nvPr/>
        </p:nvCxnSpPr>
        <p:spPr>
          <a:xfrm>
            <a:off x="9386013" y="2814378"/>
            <a:ext cx="1718614" cy="9678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F1F50986-06DC-A420-F7A3-74FC2A98C72D}"/>
              </a:ext>
            </a:extLst>
          </p:cNvPr>
          <p:cNvCxnSpPr>
            <a:cxnSpLocks/>
            <a:stCxn id="50" idx="2"/>
            <a:endCxn id="51" idx="0"/>
          </p:cNvCxnSpPr>
          <p:nvPr/>
        </p:nvCxnSpPr>
        <p:spPr>
          <a:xfrm>
            <a:off x="11104627" y="4461264"/>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F2202A40-1369-038F-36CB-2B7713BBA16B}"/>
              </a:ext>
            </a:extLst>
          </p:cNvPr>
          <p:cNvCxnSpPr>
            <a:cxnSpLocks/>
            <a:stCxn id="51" idx="4"/>
            <a:endCxn id="61" idx="0"/>
          </p:cNvCxnSpPr>
          <p:nvPr/>
        </p:nvCxnSpPr>
        <p:spPr>
          <a:xfrm>
            <a:off x="11104627" y="4818451"/>
            <a:ext cx="0" cy="757103"/>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75AD6A5A-C040-4F1C-E033-9B4D6ABF4E0E}"/>
              </a:ext>
            </a:extLst>
          </p:cNvPr>
          <p:cNvCxnSpPr>
            <a:stCxn id="61" idx="1"/>
            <a:endCxn id="55" idx="3"/>
          </p:cNvCxnSpPr>
          <p:nvPr/>
        </p:nvCxnSpPr>
        <p:spPr>
          <a:xfrm rot="10800000">
            <a:off x="9969717" y="5048007"/>
            <a:ext cx="439920" cy="637583"/>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C96D82F2-8D92-ED69-0C5F-549D5CDF8B3E}"/>
              </a:ext>
            </a:extLst>
          </p:cNvPr>
          <p:cNvCxnSpPr>
            <a:stCxn id="41" idx="4"/>
            <a:endCxn id="56" idx="0"/>
          </p:cNvCxnSpPr>
          <p:nvPr/>
        </p:nvCxnSpPr>
        <p:spPr>
          <a:xfrm flipH="1">
            <a:off x="9274727" y="2924413"/>
            <a:ext cx="1486" cy="67187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0E8C5A39-6A5D-033C-B333-00AD21146EB4}"/>
              </a:ext>
            </a:extLst>
          </p:cNvPr>
          <p:cNvCxnSpPr>
            <a:stCxn id="56" idx="2"/>
            <a:endCxn id="55" idx="0"/>
          </p:cNvCxnSpPr>
          <p:nvPr/>
        </p:nvCxnSpPr>
        <p:spPr>
          <a:xfrm>
            <a:off x="9274727"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C5D03378-555C-4F51-B47F-232B33AEF1B6}"/>
              </a:ext>
            </a:extLst>
          </p:cNvPr>
          <p:cNvCxnSpPr>
            <a:cxnSpLocks/>
            <a:stCxn id="92" idx="1"/>
            <a:endCxn id="93" idx="3"/>
          </p:cNvCxnSpPr>
          <p:nvPr/>
        </p:nvCxnSpPr>
        <p:spPr>
          <a:xfrm rot="10800000">
            <a:off x="7869458" y="5048007"/>
            <a:ext cx="710280" cy="153507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8407ADCA-4CB7-A330-043F-E46343288EDC}"/>
              </a:ext>
            </a:extLst>
          </p:cNvPr>
          <p:cNvCxnSpPr>
            <a:cxnSpLocks/>
            <a:stCxn id="100" idx="1"/>
            <a:endCxn id="101" idx="3"/>
          </p:cNvCxnSpPr>
          <p:nvPr/>
        </p:nvCxnSpPr>
        <p:spPr>
          <a:xfrm rot="10800000">
            <a:off x="5800660" y="5045977"/>
            <a:ext cx="678818"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642EB46A-46CE-E5AD-5B84-A8DC3A78274B}"/>
              </a:ext>
            </a:extLst>
          </p:cNvPr>
          <p:cNvCxnSpPr>
            <a:cxnSpLocks/>
            <a:stCxn id="108" idx="1"/>
            <a:endCxn id="117" idx="3"/>
          </p:cNvCxnSpPr>
          <p:nvPr/>
        </p:nvCxnSpPr>
        <p:spPr>
          <a:xfrm rot="10800000">
            <a:off x="3813370" y="5043947"/>
            <a:ext cx="597310"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2459BB63-66AA-35E0-DE5A-0FE2F3CF51DC}"/>
              </a:ext>
            </a:extLst>
          </p:cNvPr>
          <p:cNvCxnSpPr>
            <a:stCxn id="124" idx="1"/>
            <a:endCxn id="127" idx="2"/>
          </p:cNvCxnSpPr>
          <p:nvPr/>
        </p:nvCxnSpPr>
        <p:spPr>
          <a:xfrm rot="10800000">
            <a:off x="1029753" y="6193577"/>
            <a:ext cx="1393636" cy="385441"/>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1" name="直接连接符 230">
            <a:extLst>
              <a:ext uri="{FF2B5EF4-FFF2-40B4-BE49-F238E27FC236}">
                <a16:creationId xmlns:a16="http://schemas.microsoft.com/office/drawing/2014/main" id="{1E3FA704-C97F-969A-8354-FA70698330CE}"/>
              </a:ext>
            </a:extLst>
          </p:cNvPr>
          <p:cNvCxnSpPr>
            <a:stCxn id="31" idx="4"/>
            <a:endCxn id="69" idx="0"/>
          </p:cNvCxnSpPr>
          <p:nvPr/>
        </p:nvCxnSpPr>
        <p:spPr>
          <a:xfrm>
            <a:off x="7174468" y="2919163"/>
            <a:ext cx="0"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6885CC19-C600-E97C-C0E6-FF49BC440A55}"/>
              </a:ext>
            </a:extLst>
          </p:cNvPr>
          <p:cNvCxnSpPr>
            <a:stCxn id="69" idx="2"/>
            <a:endCxn id="93" idx="0"/>
          </p:cNvCxnSpPr>
          <p:nvPr/>
        </p:nvCxnSpPr>
        <p:spPr>
          <a:xfrm>
            <a:off x="7174468"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5" name="直接连接符 234">
            <a:extLst>
              <a:ext uri="{FF2B5EF4-FFF2-40B4-BE49-F238E27FC236}">
                <a16:creationId xmlns:a16="http://schemas.microsoft.com/office/drawing/2014/main" id="{7FCFAD17-EBAC-4B2E-F086-09F06DA33E5D}"/>
              </a:ext>
            </a:extLst>
          </p:cNvPr>
          <p:cNvCxnSpPr>
            <a:stCxn id="19" idx="4"/>
            <a:endCxn id="77" idx="0"/>
          </p:cNvCxnSpPr>
          <p:nvPr/>
        </p:nvCxnSpPr>
        <p:spPr>
          <a:xfrm flipH="1">
            <a:off x="5105670" y="2919163"/>
            <a:ext cx="148"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35E8F36C-6561-025F-BA9A-4F5EEC15EA1E}"/>
              </a:ext>
            </a:extLst>
          </p:cNvPr>
          <p:cNvCxnSpPr>
            <a:stCxn id="77" idx="2"/>
            <a:endCxn id="101" idx="0"/>
          </p:cNvCxnSpPr>
          <p:nvPr/>
        </p:nvCxnSpPr>
        <p:spPr>
          <a:xfrm>
            <a:off x="5105670" y="3816357"/>
            <a:ext cx="0" cy="111958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9" name="直接连接符 238">
            <a:extLst>
              <a:ext uri="{FF2B5EF4-FFF2-40B4-BE49-F238E27FC236}">
                <a16:creationId xmlns:a16="http://schemas.microsoft.com/office/drawing/2014/main" id="{97401AC8-16F3-66C3-A23F-4E5C52C0CDD1}"/>
              </a:ext>
            </a:extLst>
          </p:cNvPr>
          <p:cNvCxnSpPr>
            <a:stCxn id="6" idx="2"/>
            <a:endCxn id="85" idx="0"/>
          </p:cNvCxnSpPr>
          <p:nvPr/>
        </p:nvCxnSpPr>
        <p:spPr>
          <a:xfrm>
            <a:off x="3118379" y="2305356"/>
            <a:ext cx="0" cy="129093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48810CF2-CD50-B8CF-B833-B0AA543AB092}"/>
              </a:ext>
            </a:extLst>
          </p:cNvPr>
          <p:cNvCxnSpPr>
            <a:cxnSpLocks/>
            <a:stCxn id="85" idx="2"/>
            <a:endCxn id="117" idx="0"/>
          </p:cNvCxnSpPr>
          <p:nvPr/>
        </p:nvCxnSpPr>
        <p:spPr>
          <a:xfrm>
            <a:off x="3118379" y="3816357"/>
            <a:ext cx="1" cy="111755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5" name="矩形: 圆角 244">
            <a:extLst>
              <a:ext uri="{FF2B5EF4-FFF2-40B4-BE49-F238E27FC236}">
                <a16:creationId xmlns:a16="http://schemas.microsoft.com/office/drawing/2014/main" id="{6C5E02A6-3E4E-E24B-735D-BCD986CAFA7A}"/>
              </a:ext>
            </a:extLst>
          </p:cNvPr>
          <p:cNvSpPr/>
          <p:nvPr/>
        </p:nvSpPr>
        <p:spPr>
          <a:xfrm>
            <a:off x="2265829" y="1048871"/>
            <a:ext cx="1674159" cy="1454300"/>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8" name="矩形: 圆角 247">
            <a:extLst>
              <a:ext uri="{FF2B5EF4-FFF2-40B4-BE49-F238E27FC236}">
                <a16:creationId xmlns:a16="http://schemas.microsoft.com/office/drawing/2014/main" id="{E2E49876-C171-2A2D-998F-2A9559B933DA}"/>
              </a:ext>
            </a:extLst>
          </p:cNvPr>
          <p:cNvSpPr/>
          <p:nvPr/>
        </p:nvSpPr>
        <p:spPr>
          <a:xfrm>
            <a:off x="4260835" y="921625"/>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149E52DE-20AC-9243-CC84-B2711115D495}"/>
              </a:ext>
            </a:extLst>
          </p:cNvPr>
          <p:cNvSpPr/>
          <p:nvPr/>
        </p:nvSpPr>
        <p:spPr>
          <a:xfrm>
            <a:off x="6330557" y="915403"/>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0574732D-DCA3-621B-867D-1908AD989B0C}"/>
              </a:ext>
            </a:extLst>
          </p:cNvPr>
          <p:cNvSpPr/>
          <p:nvPr/>
        </p:nvSpPr>
        <p:spPr>
          <a:xfrm>
            <a:off x="8468354" y="915401"/>
            <a:ext cx="1674159" cy="206720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FC4DBA2B-707B-70C6-7D72-F545D103AD11}"/>
              </a:ext>
            </a:extLst>
          </p:cNvPr>
          <p:cNvSpPr txBox="1"/>
          <p:nvPr/>
        </p:nvSpPr>
        <p:spPr>
          <a:xfrm>
            <a:off x="2790669" y="73178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001638FF-019A-AC25-84D4-9725EA6821F2}"/>
              </a:ext>
            </a:extLst>
          </p:cNvPr>
          <p:cNvSpPr txBox="1"/>
          <p:nvPr/>
        </p:nvSpPr>
        <p:spPr>
          <a:xfrm>
            <a:off x="4698606"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01925E17-132C-E9E5-26FC-4BE79753BC57}"/>
              </a:ext>
            </a:extLst>
          </p:cNvPr>
          <p:cNvSpPr txBox="1"/>
          <p:nvPr/>
        </p:nvSpPr>
        <p:spPr>
          <a:xfrm>
            <a:off x="6783560"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255" name="文本框 254">
            <a:extLst>
              <a:ext uri="{FF2B5EF4-FFF2-40B4-BE49-F238E27FC236}">
                <a16:creationId xmlns:a16="http://schemas.microsoft.com/office/drawing/2014/main" id="{1C46D4DF-7A87-EF1A-E26D-BF1582960A68}"/>
              </a:ext>
            </a:extLst>
          </p:cNvPr>
          <p:cNvSpPr txBox="1"/>
          <p:nvPr/>
        </p:nvSpPr>
        <p:spPr>
          <a:xfrm>
            <a:off x="8906125"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210B3D6E-B8A8-A887-5E8C-1E027D30C0E5}"/>
                  </a:ext>
                </a:extLst>
              </p:cNvPr>
              <p:cNvSpPr txBox="1"/>
              <p:nvPr/>
            </p:nvSpPr>
            <p:spPr>
              <a:xfrm>
                <a:off x="5457519" y="2532800"/>
                <a:ext cx="505075"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210B3D6E-B8A8-A887-5E8C-1E027D30C0E5}"/>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4AE1B9D0-191F-D99A-3229-A999CC7FA26C}"/>
                  </a:ext>
                </a:extLst>
              </p:cNvPr>
              <p:cNvSpPr txBox="1"/>
              <p:nvPr/>
            </p:nvSpPr>
            <p:spPr>
              <a:xfrm>
                <a:off x="7563588" y="2547895"/>
                <a:ext cx="497059" cy="33855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7" name="文本框 256">
                <a:extLst>
                  <a:ext uri="{FF2B5EF4-FFF2-40B4-BE49-F238E27FC236}">
                    <a16:creationId xmlns:a16="http://schemas.microsoft.com/office/drawing/2014/main" id="{4AE1B9D0-191F-D99A-3229-A999CC7FA26C}"/>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809ACE61-D76C-9FEE-6EEF-E82843E89050}"/>
                  </a:ext>
                </a:extLst>
              </p:cNvPr>
              <p:cNvSpPr txBox="1"/>
              <p:nvPr/>
            </p:nvSpPr>
            <p:spPr>
              <a:xfrm>
                <a:off x="9681027" y="2545204"/>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8" name="文本框 257">
                <a:extLst>
                  <a:ext uri="{FF2B5EF4-FFF2-40B4-BE49-F238E27FC236}">
                    <a16:creationId xmlns:a16="http://schemas.microsoft.com/office/drawing/2014/main" id="{809ACE61-D76C-9FEE-6EEF-E82843E89050}"/>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5"/>
                <a:stretch>
                  <a:fillRect/>
                </a:stretch>
              </a:blipFill>
            </p:spPr>
            <p:txBody>
              <a:bodyPr/>
              <a:lstStyle/>
              <a:p>
                <a:r>
                  <a:rPr lang="zh-CN" altLang="en-US">
                    <a:noFill/>
                  </a:rPr>
                  <a:t> </a:t>
                </a:r>
              </a:p>
            </p:txBody>
          </p:sp>
        </mc:Fallback>
      </mc:AlternateContent>
      <p:cxnSp>
        <p:nvCxnSpPr>
          <p:cNvPr id="271" name="连接符: 肘形 270">
            <a:extLst>
              <a:ext uri="{FF2B5EF4-FFF2-40B4-BE49-F238E27FC236}">
                <a16:creationId xmlns:a16="http://schemas.microsoft.com/office/drawing/2014/main" id="{04BCDC9E-B98B-088D-8E4C-92BA898ADABB}"/>
              </a:ext>
            </a:extLst>
          </p:cNvPr>
          <p:cNvCxnSpPr>
            <a:endCxn id="51" idx="6"/>
          </p:cNvCxnSpPr>
          <p:nvPr/>
        </p:nvCxnSpPr>
        <p:spPr>
          <a:xfrm rot="16200000" flipH="1">
            <a:off x="10209883" y="3703872"/>
            <a:ext cx="1899288" cy="109800"/>
          </a:xfrm>
          <a:prstGeom prst="bentConnector4">
            <a:avLst>
              <a:gd name="adj1" fmla="val 262"/>
              <a:gd name="adj2" fmla="val 739858"/>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9" name="矩形: 圆角 278">
            <a:extLst>
              <a:ext uri="{FF2B5EF4-FFF2-40B4-BE49-F238E27FC236}">
                <a16:creationId xmlns:a16="http://schemas.microsoft.com/office/drawing/2014/main" id="{9E15ADE5-0D7B-F7EE-536F-DC93EF7B0F6F}"/>
              </a:ext>
            </a:extLst>
          </p:cNvPr>
          <p:cNvSpPr/>
          <p:nvPr/>
        </p:nvSpPr>
        <p:spPr>
          <a:xfrm>
            <a:off x="10292077" y="2661403"/>
            <a:ext cx="1734151" cy="2231381"/>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804948E7-B08E-104C-6AF4-A8C9AA411FEE}"/>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solidFill>
                  <a:schemeClr val="tx1">
                    <a:alpha val="10000"/>
                  </a:schemeClr>
                </a:solidFill>
                <a:latin typeface="Times New Roman" panose="02020603050405020304" pitchFamily="18" charset="0"/>
                <a:cs typeface="Times New Roman" panose="02020603050405020304" pitchFamily="18" charset="0"/>
              </a:rPr>
              <a:t>conv5_x</a:t>
            </a:r>
            <a:endParaRPr lang="zh-CN" altLang="en-US" sz="1400" dirty="0">
              <a:solidFill>
                <a:schemeClr val="tx1">
                  <a:alpha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1" name="文本框 280">
                <a:extLst>
                  <a:ext uri="{FF2B5EF4-FFF2-40B4-BE49-F238E27FC236}">
                    <a16:creationId xmlns:a16="http://schemas.microsoft.com/office/drawing/2014/main" id="{37C20A8B-C3D0-1C41-FAD6-447FE6E42459}"/>
                  </a:ext>
                </a:extLst>
              </p:cNvPr>
              <p:cNvSpPr txBox="1"/>
              <p:nvPr/>
            </p:nvSpPr>
            <p:spPr>
              <a:xfrm>
                <a:off x="10323619" y="4569767"/>
                <a:ext cx="497059"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2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smtClean="0">
                          <a:solidFill>
                            <a:schemeClr val="tx1">
                              <a:alpha val="10000"/>
                            </a:schemeClr>
                          </a:solidFill>
                          <a:latin typeface="Cambria Math" panose="02040503050406030204" pitchFamily="18" charset="0"/>
                        </a:rPr>
                        <m:t>×3</m:t>
                      </m:r>
                    </m:oMath>
                  </m:oMathPara>
                </a14:m>
                <a:endParaRPr lang="zh-CN" altLang="en-US" dirty="0">
                  <a:solidFill>
                    <a:schemeClr val="tx1">
                      <a:alpha val="10000"/>
                    </a:schemeClr>
                  </a:solidFill>
                </a:endParaRPr>
              </a:p>
            </p:txBody>
          </p:sp>
        </mc:Choice>
        <mc:Fallback xmlns="">
          <p:sp>
            <p:nvSpPr>
              <p:cNvPr id="281" name="文本框 280">
                <a:extLst>
                  <a:ext uri="{FF2B5EF4-FFF2-40B4-BE49-F238E27FC236}">
                    <a16:creationId xmlns:a16="http://schemas.microsoft.com/office/drawing/2014/main" id="{37C20A8B-C3D0-1C41-FAD6-447FE6E42459}"/>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6"/>
                <a:stretch>
                  <a:fillRect/>
                </a:stretch>
              </a:blipFill>
              <a:ln>
                <a:noFill/>
              </a:ln>
            </p:spPr>
            <p:txBody>
              <a:bodyPr/>
              <a:lstStyle/>
              <a:p>
                <a:r>
                  <a:rPr lang="zh-CN" altLang="en-US">
                    <a:noFill/>
                  </a:rPr>
                  <a:t> </a:t>
                </a:r>
              </a:p>
            </p:txBody>
          </p:sp>
        </mc:Fallback>
      </mc:AlternateContent>
      <p:sp>
        <p:nvSpPr>
          <p:cNvPr id="282" name="矩形: 圆角 281">
            <a:extLst>
              <a:ext uri="{FF2B5EF4-FFF2-40B4-BE49-F238E27FC236}">
                <a16:creationId xmlns:a16="http://schemas.microsoft.com/office/drawing/2014/main" id="{C596884B-8FFC-D3A4-B0D8-744B5A3F91CB}"/>
              </a:ext>
            </a:extLst>
          </p:cNvPr>
          <p:cNvSpPr/>
          <p:nvPr/>
        </p:nvSpPr>
        <p:spPr>
          <a:xfrm>
            <a:off x="2049486" y="697231"/>
            <a:ext cx="8176553" cy="2434003"/>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D63D885A-0B67-3AD9-3502-606E7E814913}"/>
              </a:ext>
            </a:extLst>
          </p:cNvPr>
          <p:cNvSpPr txBox="1"/>
          <p:nvPr/>
        </p:nvSpPr>
        <p:spPr>
          <a:xfrm>
            <a:off x="2053947" y="2809188"/>
            <a:ext cx="912429"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sp>
        <p:nvSpPr>
          <p:cNvPr id="284" name="矩形: 圆角 283">
            <a:extLst>
              <a:ext uri="{FF2B5EF4-FFF2-40B4-BE49-F238E27FC236}">
                <a16:creationId xmlns:a16="http://schemas.microsoft.com/office/drawing/2014/main" id="{C5D639B0-430A-BF57-D3DB-CACF3A071D01}"/>
              </a:ext>
            </a:extLst>
          </p:cNvPr>
          <p:cNvSpPr/>
          <p:nvPr/>
        </p:nvSpPr>
        <p:spPr>
          <a:xfrm>
            <a:off x="2049486" y="4568417"/>
            <a:ext cx="8176553" cy="2215045"/>
          </a:xfrm>
          <a:prstGeom prst="roundRect">
            <a:avLst>
              <a:gd name="adj" fmla="val 1694"/>
            </a:avLst>
          </a:prstGeom>
          <a:noFill/>
          <a:ln>
            <a:solidFill>
              <a:schemeClr val="accent1">
                <a:shade val="15000"/>
                <a:alpha val="1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1330694-1D57-22BE-005D-AB5DA0313762}"/>
              </a:ext>
            </a:extLst>
          </p:cNvPr>
          <p:cNvSpPr txBox="1"/>
          <p:nvPr/>
        </p:nvSpPr>
        <p:spPr>
          <a:xfrm>
            <a:off x="442119" y="3249635"/>
            <a:ext cx="160137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改进点 </a:t>
            </a:r>
            <a:r>
              <a:rPr lang="en-US" altLang="zh-CN" sz="2800" b="1" dirty="0">
                <a:solidFill>
                  <a:srgbClr val="002060"/>
                </a:solidFill>
                <a:latin typeface="微软雅黑" panose="020B0503020204020204" pitchFamily="34" charset="-122"/>
                <a:ea typeface="微软雅黑" panose="020B0503020204020204" pitchFamily="34" charset="-122"/>
              </a:rPr>
              <a:t>1</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06C17667-EE7B-0358-4181-05F67A47C97A}"/>
              </a:ext>
            </a:extLst>
          </p:cNvPr>
          <p:cNvSpPr txBox="1"/>
          <p:nvPr/>
        </p:nvSpPr>
        <p:spPr>
          <a:xfrm>
            <a:off x="1010470" y="3844314"/>
            <a:ext cx="6761930"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使用</a:t>
            </a:r>
            <a:r>
              <a:rPr lang="en-US" altLang="zh-CN" sz="2400" b="1" dirty="0">
                <a:solidFill>
                  <a:srgbClr val="FF0000"/>
                </a:solidFill>
                <a:latin typeface="微软雅黑" panose="020B0503020204020204" pitchFamily="34" charset="-122"/>
                <a:ea typeface="微软雅黑" panose="020B0503020204020204" pitchFamily="34" charset="-122"/>
              </a:rPr>
              <a:t>resnet50</a:t>
            </a:r>
            <a:r>
              <a:rPr lang="zh-CN" altLang="en-US" sz="2400" b="1" dirty="0">
                <a:solidFill>
                  <a:srgbClr val="002060"/>
                </a:solidFill>
                <a:latin typeface="微软雅黑" panose="020B0503020204020204" pitchFamily="34" charset="-122"/>
                <a:ea typeface="微软雅黑" panose="020B0503020204020204" pitchFamily="34" charset="-122"/>
              </a:rPr>
              <a:t>替代原来四次卷积下采样</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64" name="图片 63">
            <a:extLst>
              <a:ext uri="{FF2B5EF4-FFF2-40B4-BE49-F238E27FC236}">
                <a16:creationId xmlns:a16="http://schemas.microsoft.com/office/drawing/2014/main" id="{2D2A712E-730F-89AE-B7E4-E6FC64CA8EC5}"/>
              </a:ext>
            </a:extLst>
          </p:cNvPr>
          <p:cNvPicPr>
            <a:picLocks noChangeAspect="1"/>
          </p:cNvPicPr>
          <p:nvPr/>
        </p:nvPicPr>
        <p:blipFill>
          <a:blip r:embed="rId7"/>
          <a:stretch>
            <a:fillRect/>
          </a:stretch>
        </p:blipFill>
        <p:spPr>
          <a:xfrm>
            <a:off x="8904481" y="3366282"/>
            <a:ext cx="2515244" cy="3262574"/>
          </a:xfrm>
          <a:prstGeom prst="rect">
            <a:avLst/>
          </a:prstGeom>
          <a:ln w="19050">
            <a:solidFill>
              <a:srgbClr val="FF0000"/>
            </a:solidFill>
          </a:ln>
        </p:spPr>
      </p:pic>
      <p:sp>
        <p:nvSpPr>
          <p:cNvPr id="74" name="文本框 73">
            <a:extLst>
              <a:ext uri="{FF2B5EF4-FFF2-40B4-BE49-F238E27FC236}">
                <a16:creationId xmlns:a16="http://schemas.microsoft.com/office/drawing/2014/main" id="{ABC588E5-BDF5-D177-B117-E9BEA6A3F20E}"/>
              </a:ext>
            </a:extLst>
          </p:cNvPr>
          <p:cNvSpPr txBox="1"/>
          <p:nvPr/>
        </p:nvSpPr>
        <p:spPr>
          <a:xfrm>
            <a:off x="5003919" y="4508710"/>
            <a:ext cx="3179097" cy="646331"/>
          </a:xfrm>
          <a:prstGeom prst="rect">
            <a:avLst/>
          </a:prstGeom>
          <a:noFill/>
        </p:spPr>
        <p:txBody>
          <a:bodyPr wrap="square" rtlCol="0">
            <a:spAutoFit/>
          </a:bodyPr>
          <a:lstStyle/>
          <a:p>
            <a:r>
              <a:rPr lang="zh-CN" altLang="en-US" sz="1800" b="1" dirty="0">
                <a:solidFill>
                  <a:srgbClr val="002060"/>
                </a:solidFill>
                <a:latin typeface="微软雅黑" panose="020B0503020204020204" pitchFamily="34" charset="-122"/>
                <a:ea typeface="微软雅黑" panose="020B0503020204020204" pitchFamily="34" charset="-122"/>
              </a:rPr>
              <a:t>引入残差：</a:t>
            </a:r>
            <a:r>
              <a:rPr lang="zh-CN" altLang="en-US" sz="1800" dirty="0">
                <a:solidFill>
                  <a:srgbClr val="002060"/>
                </a:solidFill>
                <a:latin typeface="微软雅黑" panose="020B0503020204020204" pitchFamily="34" charset="-122"/>
                <a:ea typeface="微软雅黑" panose="020B0503020204020204" pitchFamily="34" charset="-122"/>
              </a:rPr>
              <a:t>使特征提取更高效，加快收敛</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19F8E2BE-02CC-3F88-8B0D-32B58B75C6F5}"/>
              </a:ext>
            </a:extLst>
          </p:cNvPr>
          <p:cNvSpPr txBox="1"/>
          <p:nvPr/>
        </p:nvSpPr>
        <p:spPr>
          <a:xfrm>
            <a:off x="626839" y="6238294"/>
            <a:ext cx="4490667" cy="369332"/>
          </a:xfrm>
          <a:prstGeom prst="rect">
            <a:avLst/>
          </a:prstGeom>
          <a:noFill/>
        </p:spPr>
        <p:txBody>
          <a:bodyPr wrap="square" rtlCol="0">
            <a:spAutoFit/>
          </a:bodyPr>
          <a:lstStyle/>
          <a:p>
            <a:pPr algn="ctr"/>
            <a:r>
              <a:rPr lang="zh-CN" altLang="en-US" sz="1800" dirty="0">
                <a:solidFill>
                  <a:srgbClr val="002060"/>
                </a:solidFill>
                <a:latin typeface="微软雅黑" panose="020B0503020204020204" pitchFamily="34" charset="-122"/>
                <a:ea typeface="微软雅黑" panose="020B0503020204020204" pitchFamily="34" charset="-122"/>
              </a:rPr>
              <a:t>（之后每个</a:t>
            </a:r>
            <a:r>
              <a:rPr lang="en-US" altLang="zh-CN" sz="1800" dirty="0">
                <a:solidFill>
                  <a:srgbClr val="002060"/>
                </a:solidFill>
                <a:latin typeface="微软雅黑" panose="020B0503020204020204" pitchFamily="34" charset="-122"/>
                <a:ea typeface="微软雅黑" panose="020B0503020204020204" pitchFamily="34" charset="-122"/>
              </a:rPr>
              <a:t>stage</a:t>
            </a:r>
            <a:r>
              <a:rPr lang="zh-CN" altLang="en-US" sz="1800" dirty="0">
                <a:solidFill>
                  <a:srgbClr val="002060"/>
                </a:solidFill>
                <a:latin typeface="微软雅黑" panose="020B0503020204020204" pitchFamily="34" charset="-122"/>
                <a:ea typeface="微软雅黑" panose="020B0503020204020204" pitchFamily="34" charset="-122"/>
              </a:rPr>
              <a:t>用</a:t>
            </a:r>
            <a:r>
              <a:rPr lang="en-US" altLang="zh-CN" sz="1800" dirty="0">
                <a:solidFill>
                  <a:srgbClr val="002060"/>
                </a:solidFill>
                <a:latin typeface="微软雅黑" panose="020B0503020204020204" pitchFamily="34" charset="-122"/>
                <a:ea typeface="微软雅黑" panose="020B0503020204020204" pitchFamily="34" charset="-122"/>
              </a:rPr>
              <a:t>S</a:t>
            </a:r>
            <a:r>
              <a:rPr lang="zh-CN" altLang="en-US" sz="1800" dirty="0">
                <a:solidFill>
                  <a:srgbClr val="002060"/>
                </a:solidFill>
                <a:latin typeface="微软雅黑" panose="020B0503020204020204" pitchFamily="34" charset="-122"/>
                <a:ea typeface="微软雅黑" panose="020B0503020204020204" pitchFamily="34" charset="-122"/>
              </a:rPr>
              <a:t>模块替代）</a:t>
            </a:r>
            <a:endParaRPr lang="en-US" altLang="zh-CN" sz="1800" dirty="0">
              <a:solidFill>
                <a:srgbClr val="002060"/>
              </a:solidFill>
              <a:latin typeface="微软雅黑" panose="020B0503020204020204" pitchFamily="34" charset="-122"/>
              <a:ea typeface="微软雅黑" panose="020B0503020204020204" pitchFamily="34" charset="-122"/>
            </a:endParaRPr>
          </a:p>
        </p:txBody>
      </p:sp>
      <p:sp>
        <p:nvSpPr>
          <p:cNvPr id="126" name="矩形 125">
            <a:extLst>
              <a:ext uri="{FF2B5EF4-FFF2-40B4-BE49-F238E27FC236}">
                <a16:creationId xmlns:a16="http://schemas.microsoft.com/office/drawing/2014/main" id="{32A7992E-0FAA-D4EA-B7F7-1ECCCBE81867}"/>
              </a:ext>
            </a:extLst>
          </p:cNvPr>
          <p:cNvSpPr/>
          <p:nvPr/>
        </p:nvSpPr>
        <p:spPr>
          <a:xfrm>
            <a:off x="334763" y="5656054"/>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Sigmod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D9F08832-8A9F-EBE3-F00D-3FD9783F5F07}"/>
              </a:ext>
            </a:extLst>
          </p:cNvPr>
          <p:cNvSpPr/>
          <p:nvPr/>
        </p:nvSpPr>
        <p:spPr>
          <a:xfrm>
            <a:off x="334763" y="5924815"/>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F32482EB-C0E2-D396-BC30-A2A696DA759E}"/>
              </a:ext>
            </a:extLst>
          </p:cNvPr>
          <p:cNvSpPr/>
          <p:nvPr/>
        </p:nvSpPr>
        <p:spPr>
          <a:xfrm>
            <a:off x="334763" y="427386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output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229" name="直接连接符 228">
            <a:extLst>
              <a:ext uri="{FF2B5EF4-FFF2-40B4-BE49-F238E27FC236}">
                <a16:creationId xmlns:a16="http://schemas.microsoft.com/office/drawing/2014/main" id="{B55CF1A0-FD01-A2B6-E0F5-801250A14819}"/>
              </a:ext>
            </a:extLst>
          </p:cNvPr>
          <p:cNvCxnSpPr>
            <a:stCxn id="126" idx="0"/>
            <a:endCxn id="128" idx="2"/>
          </p:cNvCxnSpPr>
          <p:nvPr/>
        </p:nvCxnSpPr>
        <p:spPr>
          <a:xfrm flipV="1">
            <a:off x="1029753" y="4669693"/>
            <a:ext cx="0" cy="98636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85" name="文本框 284">
            <a:extLst>
              <a:ext uri="{FF2B5EF4-FFF2-40B4-BE49-F238E27FC236}">
                <a16:creationId xmlns:a16="http://schemas.microsoft.com/office/drawing/2014/main" id="{2C4E0C27-7C23-2FB5-6910-BFF4DAECE5C3}"/>
              </a:ext>
            </a:extLst>
          </p:cNvPr>
          <p:cNvSpPr txBox="1"/>
          <p:nvPr/>
        </p:nvSpPr>
        <p:spPr>
          <a:xfrm>
            <a:off x="2207855" y="4586920"/>
            <a:ext cx="902812" cy="307777"/>
          </a:xfrm>
          <a:prstGeom prst="rect">
            <a:avLst/>
          </a:prstGeom>
          <a:noFill/>
        </p:spPr>
        <p:txBody>
          <a:bodyPr wrap="none" rtlCol="0">
            <a:spAutoFit/>
          </a:bodyPr>
          <a:lstStyle/>
          <a:p>
            <a:pPr algn="ctr"/>
            <a:r>
              <a:rPr lang="en-US" altLang="zh-CN" sz="1400" b="1" dirty="0">
                <a:solidFill>
                  <a:schemeClr val="tx1">
                    <a:alpha val="10000"/>
                  </a:schemeClr>
                </a:solidFill>
                <a:latin typeface="Times New Roman" panose="02020603050405020304" pitchFamily="18" charset="0"/>
                <a:cs typeface="Times New Roman" panose="02020603050405020304" pitchFamily="18" charset="0"/>
              </a:rPr>
              <a:t>Decoding</a:t>
            </a:r>
            <a:endParaRPr lang="zh-CN" altLang="en-US" sz="1400" b="1" dirty="0">
              <a:solidFill>
                <a:schemeClr val="tx1">
                  <a:alpha val="10000"/>
                </a:schemeClr>
              </a:solidFill>
              <a:latin typeface="Times New Roman" panose="02020603050405020304" pitchFamily="18" charset="0"/>
              <a:cs typeface="Times New Roman" panose="02020603050405020304" pitchFamily="18" charset="0"/>
            </a:endParaRPr>
          </a:p>
        </p:txBody>
      </p:sp>
      <p:grpSp>
        <p:nvGrpSpPr>
          <p:cNvPr id="113" name="组合 112">
            <a:extLst>
              <a:ext uri="{FF2B5EF4-FFF2-40B4-BE49-F238E27FC236}">
                <a16:creationId xmlns:a16="http://schemas.microsoft.com/office/drawing/2014/main" id="{F153EB0C-A165-5A92-1407-4FBE42E24960}"/>
              </a:ext>
            </a:extLst>
          </p:cNvPr>
          <p:cNvGrpSpPr/>
          <p:nvPr/>
        </p:nvGrpSpPr>
        <p:grpSpPr>
          <a:xfrm>
            <a:off x="1604305" y="4479028"/>
            <a:ext cx="2577715" cy="1550100"/>
            <a:chOff x="532952" y="4479028"/>
            <a:chExt cx="2577715" cy="1550100"/>
          </a:xfrm>
        </p:grpSpPr>
        <p:grpSp>
          <p:nvGrpSpPr>
            <p:cNvPr id="80" name="组合 79">
              <a:extLst>
                <a:ext uri="{FF2B5EF4-FFF2-40B4-BE49-F238E27FC236}">
                  <a16:creationId xmlns:a16="http://schemas.microsoft.com/office/drawing/2014/main" id="{96297E33-DC22-EEF9-EA8B-836FCE77D011}"/>
                </a:ext>
              </a:extLst>
            </p:cNvPr>
            <p:cNvGrpSpPr/>
            <p:nvPr/>
          </p:nvGrpSpPr>
          <p:grpSpPr>
            <a:xfrm>
              <a:off x="532952" y="4479028"/>
              <a:ext cx="1389980" cy="1550100"/>
              <a:chOff x="4410828" y="877401"/>
              <a:chExt cx="1389980" cy="1550100"/>
            </a:xfrm>
          </p:grpSpPr>
          <p:sp>
            <p:nvSpPr>
              <p:cNvPr id="81" name="矩形 80">
                <a:extLst>
                  <a:ext uri="{FF2B5EF4-FFF2-40B4-BE49-F238E27FC236}">
                    <a16:creationId xmlns:a16="http://schemas.microsoft.com/office/drawing/2014/main" id="{F6AA21CA-BA68-D972-9E87-E3CD3C9836FD}"/>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D0E5730C-F5E3-4795-35E8-0CEADA81AB33}"/>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9F8B1E76-825C-99C7-2438-A21387F41003}"/>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A2B8A68E-F8B5-9FED-C289-F7CCE183F25C}"/>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B87E32EB-E961-50DA-EC3B-A748B11BE0AB}"/>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5B042A9C-B040-746A-BDD0-91592DDB9BA8}"/>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6F9DD3CE-0A1D-45AF-4DEC-5127C549B65B}"/>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89" name="箭头: 右 88">
              <a:extLst>
                <a:ext uri="{FF2B5EF4-FFF2-40B4-BE49-F238E27FC236}">
                  <a16:creationId xmlns:a16="http://schemas.microsoft.com/office/drawing/2014/main" id="{65FDDC4D-715F-02FD-209E-8C9D3B8AE25F}"/>
                </a:ext>
              </a:extLst>
            </p:cNvPr>
            <p:cNvSpPr/>
            <p:nvPr/>
          </p:nvSpPr>
          <p:spPr>
            <a:xfrm>
              <a:off x="2088786" y="5157699"/>
              <a:ext cx="299867" cy="218041"/>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27FFE552-228A-0143-B2D8-F8E4D6C7D61B}"/>
                </a:ext>
              </a:extLst>
            </p:cNvPr>
            <p:cNvSpPr/>
            <p:nvPr/>
          </p:nvSpPr>
          <p:spPr>
            <a:xfrm>
              <a:off x="2572488" y="5048512"/>
              <a:ext cx="538179" cy="50568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66304FC8-712C-3F41-4B25-3395D5978BE7}"/>
                  </a:ext>
                </a:extLst>
              </p:cNvPr>
              <p:cNvSpPr txBox="1"/>
              <p:nvPr/>
            </p:nvSpPr>
            <p:spPr>
              <a:xfrm>
                <a:off x="1053304" y="4415878"/>
                <a:ext cx="644344"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9" name="文本框 108">
                <a:extLst>
                  <a:ext uri="{FF2B5EF4-FFF2-40B4-BE49-F238E27FC236}">
                    <a16:creationId xmlns:a16="http://schemas.microsoft.com/office/drawing/2014/main" id="{66304FC8-712C-3F41-4B25-3395D5978BE7}"/>
                  </a:ext>
                </a:extLst>
              </p:cNvPr>
              <p:cNvSpPr txBox="1">
                <a:spLocks noRot="1" noChangeAspect="1" noMove="1" noResize="1" noEditPoints="1" noAdjustHandles="1" noChangeArrowheads="1" noChangeShapeType="1" noTextEdit="1"/>
              </p:cNvSpPr>
              <p:nvPr/>
            </p:nvSpPr>
            <p:spPr>
              <a:xfrm>
                <a:off x="1053304" y="4415878"/>
                <a:ext cx="644344"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F2C3AB9B-A253-8742-0DC5-B27D7767FD35}"/>
                  </a:ext>
                </a:extLst>
              </p:cNvPr>
              <p:cNvSpPr txBox="1"/>
              <p:nvPr/>
            </p:nvSpPr>
            <p:spPr>
              <a:xfrm>
                <a:off x="1025157" y="5084839"/>
                <a:ext cx="644344"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3×</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0" name="文本框 109">
                <a:extLst>
                  <a:ext uri="{FF2B5EF4-FFF2-40B4-BE49-F238E27FC236}">
                    <a16:creationId xmlns:a16="http://schemas.microsoft.com/office/drawing/2014/main" id="{F2C3AB9B-A253-8742-0DC5-B27D7767FD35}"/>
                  </a:ext>
                </a:extLst>
              </p:cNvPr>
              <p:cNvSpPr txBox="1">
                <a:spLocks noRot="1" noChangeAspect="1" noMove="1" noResize="1" noEditPoints="1" noAdjustHandles="1" noChangeArrowheads="1" noChangeShapeType="1" noTextEdit="1"/>
              </p:cNvSpPr>
              <p:nvPr/>
            </p:nvSpPr>
            <p:spPr>
              <a:xfrm>
                <a:off x="1025157" y="5084839"/>
                <a:ext cx="644344"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69BAE209-7976-FF8D-05FA-4214DF68CB1F}"/>
                  </a:ext>
                </a:extLst>
              </p:cNvPr>
              <p:cNvSpPr txBox="1"/>
              <p:nvPr/>
            </p:nvSpPr>
            <p:spPr>
              <a:xfrm>
                <a:off x="1025157" y="5766725"/>
                <a:ext cx="644344"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1" name="文本框 110">
                <a:extLst>
                  <a:ext uri="{FF2B5EF4-FFF2-40B4-BE49-F238E27FC236}">
                    <a16:creationId xmlns:a16="http://schemas.microsoft.com/office/drawing/2014/main" id="{69BAE209-7976-FF8D-05FA-4214DF68CB1F}"/>
                  </a:ext>
                </a:extLst>
              </p:cNvPr>
              <p:cNvSpPr txBox="1">
                <a:spLocks noRot="1" noChangeAspect="1" noMove="1" noResize="1" noEditPoints="1" noAdjustHandles="1" noChangeArrowheads="1" noChangeShapeType="1" noTextEdit="1"/>
              </p:cNvSpPr>
              <p:nvPr/>
            </p:nvSpPr>
            <p:spPr>
              <a:xfrm>
                <a:off x="1025157" y="5766725"/>
                <a:ext cx="644344" cy="307777"/>
              </a:xfrm>
              <a:prstGeom prst="rect">
                <a:avLst/>
              </a:prstGeom>
              <a:blipFill>
                <a:blip r:embed="rId10"/>
                <a:stretch>
                  <a:fillRect/>
                </a:stretch>
              </a:blipFill>
            </p:spPr>
            <p:txBody>
              <a:bodyPr/>
              <a:lstStyle/>
              <a:p>
                <a:r>
                  <a:rPr lang="zh-CN" altLang="en-US">
                    <a:noFill/>
                  </a:rPr>
                  <a:t> </a:t>
                </a:r>
              </a:p>
            </p:txBody>
          </p:sp>
        </mc:Fallback>
      </mc:AlternateContent>
      <p:sp>
        <p:nvSpPr>
          <p:cNvPr id="112" name="文本框 111">
            <a:extLst>
              <a:ext uri="{FF2B5EF4-FFF2-40B4-BE49-F238E27FC236}">
                <a16:creationId xmlns:a16="http://schemas.microsoft.com/office/drawing/2014/main" id="{81DA83B7-659C-6F78-E729-BC49C1A03073}"/>
              </a:ext>
            </a:extLst>
          </p:cNvPr>
          <p:cNvSpPr txBox="1"/>
          <p:nvPr/>
        </p:nvSpPr>
        <p:spPr>
          <a:xfrm>
            <a:off x="4989269" y="5293958"/>
            <a:ext cx="3600115" cy="923330"/>
          </a:xfrm>
          <a:prstGeom prst="rect">
            <a:avLst/>
          </a:prstGeom>
          <a:noFill/>
        </p:spPr>
        <p:txBody>
          <a:bodyPr wrap="square" rtlCol="0">
            <a:spAutoFit/>
          </a:bodyPr>
          <a:lstStyle/>
          <a:p>
            <a:r>
              <a:rPr lang="zh-CN" altLang="en-US" sz="1800" b="1" dirty="0">
                <a:solidFill>
                  <a:srgbClr val="002060"/>
                </a:solidFill>
                <a:latin typeface="微软雅黑" panose="020B0503020204020204" pitchFamily="34" charset="-122"/>
                <a:ea typeface="微软雅黑" panose="020B0503020204020204" pitchFamily="34" charset="-122"/>
              </a:rPr>
              <a:t>多次卷积：</a:t>
            </a:r>
            <a:r>
              <a:rPr lang="zh-CN" altLang="en-US" dirty="0">
                <a:solidFill>
                  <a:srgbClr val="002060"/>
                </a:solidFill>
                <a:latin typeface="微软雅黑" panose="020B0503020204020204" pitchFamily="34" charset="-122"/>
                <a:ea typeface="微软雅黑" panose="020B0503020204020204" pitchFamily="34" charset="-122"/>
              </a:rPr>
              <a:t>利用卷积操作来实现下采样，</a:t>
            </a:r>
            <a:r>
              <a:rPr lang="zh-CN" altLang="en-US" sz="1800" dirty="0">
                <a:solidFill>
                  <a:srgbClr val="002060"/>
                </a:solidFill>
                <a:latin typeface="微软雅黑" panose="020B0503020204020204" pitchFamily="34" charset="-122"/>
                <a:ea typeface="微软雅黑" panose="020B0503020204020204" pitchFamily="34" charset="-122"/>
              </a:rPr>
              <a:t>保持网络的深度和表达能力</a:t>
            </a:r>
            <a:endParaRPr lang="en-US" altLang="zh-CN" sz="1800" dirty="0">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F7118F4-2E8C-D889-6B97-461B3F77032A}"/>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模型网络结构</a:t>
            </a:r>
          </a:p>
        </p:txBody>
      </p:sp>
    </p:spTree>
    <p:extLst>
      <p:ext uri="{BB962C8B-B14F-4D97-AF65-F5344CB8AC3E}">
        <p14:creationId xmlns:p14="http://schemas.microsoft.com/office/powerpoint/2010/main" val="207656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3D9A7B-F626-2ED9-86E5-565454EC9973}"/>
              </a:ext>
            </a:extLst>
          </p:cNvPr>
          <p:cNvSpPr txBox="1"/>
          <p:nvPr/>
        </p:nvSpPr>
        <p:spPr>
          <a:xfrm>
            <a:off x="474290" y="1097971"/>
            <a:ext cx="1261884"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想法：</a:t>
            </a:r>
          </a:p>
        </p:txBody>
      </p:sp>
      <p:sp>
        <p:nvSpPr>
          <p:cNvPr id="4" name="文本框 3">
            <a:extLst>
              <a:ext uri="{FF2B5EF4-FFF2-40B4-BE49-F238E27FC236}">
                <a16:creationId xmlns:a16="http://schemas.microsoft.com/office/drawing/2014/main" id="{BD194E6E-3B6F-521B-FDBB-CA028B37DEBA}"/>
              </a:ext>
            </a:extLst>
          </p:cNvPr>
          <p:cNvSpPr txBox="1"/>
          <p:nvPr/>
        </p:nvSpPr>
        <p:spPr>
          <a:xfrm>
            <a:off x="639525" y="1621191"/>
            <a:ext cx="10912950" cy="4551374"/>
          </a:xfrm>
          <a:prstGeom prst="rect">
            <a:avLst/>
          </a:prstGeom>
          <a:noFill/>
        </p:spPr>
        <p:txBody>
          <a:bodyPr wrap="square" rtlCol="0">
            <a:spAutoFit/>
          </a:bodyPr>
          <a:lstStyle/>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增大训练集数据量，原论文仅使用</a:t>
            </a:r>
            <a:r>
              <a:rPr lang="en-US" altLang="zh-CN" sz="2400" b="1" dirty="0">
                <a:solidFill>
                  <a:srgbClr val="002060"/>
                </a:solidFill>
                <a:latin typeface="微软雅黑" panose="020B0503020204020204" pitchFamily="34" charset="-122"/>
                <a:ea typeface="微软雅黑" panose="020B0503020204020204" pitchFamily="34" charset="-122"/>
              </a:rPr>
              <a:t>210</a:t>
            </a:r>
            <a:r>
              <a:rPr lang="zh-CN" altLang="en-US" sz="2400" b="1" dirty="0">
                <a:solidFill>
                  <a:srgbClr val="002060"/>
                </a:solidFill>
                <a:latin typeface="微软雅黑" panose="020B0503020204020204" pitchFamily="34" charset="-122"/>
                <a:ea typeface="微软雅黑" panose="020B0503020204020204" pitchFamily="34" charset="-122"/>
              </a:rPr>
              <a:t>张作为训练，数量不足</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人工排除错误的训练样本，重新标记</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3. </a:t>
            </a:r>
            <a:r>
              <a:rPr lang="zh-CN" altLang="en-US" sz="2400" b="1" dirty="0">
                <a:solidFill>
                  <a:srgbClr val="002060"/>
                </a:solidFill>
                <a:latin typeface="微软雅黑" panose="020B0503020204020204" pitchFamily="34" charset="-122"/>
                <a:ea typeface="微软雅黑" panose="020B0503020204020204" pitchFamily="34" charset="-122"/>
              </a:rPr>
              <a:t>增强对图像的预处理，过滤噪声，凸显图像</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4.</a:t>
            </a:r>
            <a:r>
              <a:rPr lang="zh-CN" altLang="en-US" sz="2400" b="1" dirty="0">
                <a:solidFill>
                  <a:srgbClr val="002060"/>
                </a:solidFill>
                <a:latin typeface="微软雅黑" panose="020B0503020204020204" pitchFamily="34" charset="-122"/>
                <a:ea typeface="微软雅黑" panose="020B0503020204020204" pitchFamily="34" charset="-122"/>
              </a:rPr>
              <a:t> 增加训练的轮数，原论文只训练</a:t>
            </a:r>
            <a:r>
              <a:rPr lang="en-US" altLang="zh-CN" sz="2400" b="1" dirty="0">
                <a:solidFill>
                  <a:srgbClr val="002060"/>
                </a:solidFill>
                <a:latin typeface="微软雅黑" panose="020B0503020204020204" pitchFamily="34" charset="-122"/>
                <a:ea typeface="微软雅黑" panose="020B0503020204020204" pitchFamily="34" charset="-122"/>
              </a:rPr>
              <a:t>10</a:t>
            </a:r>
            <a:r>
              <a:rPr lang="zh-CN" altLang="en-US" sz="2400" b="1" dirty="0">
                <a:solidFill>
                  <a:srgbClr val="002060"/>
                </a:solidFill>
                <a:latin typeface="微软雅黑" panose="020B0503020204020204" pitchFamily="34" charset="-122"/>
                <a:ea typeface="微软雅黑" panose="020B0503020204020204" pitchFamily="34" charset="-122"/>
              </a:rPr>
              <a:t>轮，无法得到较好结果</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5. </a:t>
            </a:r>
            <a:r>
              <a:rPr lang="zh-CN" altLang="en-US" sz="2400" b="1" dirty="0">
                <a:solidFill>
                  <a:srgbClr val="002060"/>
                </a:solidFill>
                <a:latin typeface="微软雅黑" panose="020B0503020204020204" pitchFamily="34" charset="-122"/>
                <a:ea typeface="微软雅黑" panose="020B0503020204020204" pitchFamily="34" charset="-122"/>
              </a:rPr>
              <a:t>换用其余网络模型进行尝试</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5990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A4FC1-DADD-8318-E994-7EB4160AE377}"/>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73714C9E-9BF1-59BA-C426-E98CEDAAE769}"/>
              </a:ext>
            </a:extLst>
          </p:cNvPr>
          <p:cNvSpPr/>
          <p:nvPr/>
        </p:nvSpPr>
        <p:spPr>
          <a:xfrm>
            <a:off x="341873" y="258677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Input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6" name="组合 205">
            <a:extLst>
              <a:ext uri="{FF2B5EF4-FFF2-40B4-BE49-F238E27FC236}">
                <a16:creationId xmlns:a16="http://schemas.microsoft.com/office/drawing/2014/main" id="{A8AC2FC8-5927-E8C9-65B3-6420F904CA9A}"/>
              </a:ext>
            </a:extLst>
          </p:cNvPr>
          <p:cNvGrpSpPr/>
          <p:nvPr/>
        </p:nvGrpSpPr>
        <p:grpSpPr>
          <a:xfrm>
            <a:off x="2423389" y="1231946"/>
            <a:ext cx="1389980" cy="1073410"/>
            <a:chOff x="2418924" y="1097471"/>
            <a:chExt cx="1389980" cy="1073410"/>
          </a:xfrm>
        </p:grpSpPr>
        <p:sp>
          <p:nvSpPr>
            <p:cNvPr id="3" name="矩形 2">
              <a:extLst>
                <a:ext uri="{FF2B5EF4-FFF2-40B4-BE49-F238E27FC236}">
                  <a16:creationId xmlns:a16="http://schemas.microsoft.com/office/drawing/2014/main" id="{769E3A43-A7D8-8739-3D29-E8577D0AB449}"/>
                </a:ext>
              </a:extLst>
            </p:cNvPr>
            <p:cNvSpPr/>
            <p:nvPr/>
          </p:nvSpPr>
          <p:spPr>
            <a:xfrm>
              <a:off x="2418924" y="1097471"/>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334A691-54A7-BCC9-B198-84CB1A624ACA}"/>
                </a:ext>
              </a:extLst>
            </p:cNvPr>
            <p:cNvSpPr/>
            <p:nvPr/>
          </p:nvSpPr>
          <p:spPr>
            <a:xfrm>
              <a:off x="2418924" y="1366232"/>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E5B1E328-79C0-581A-8D24-3A601ABD03BF}"/>
                </a:ext>
              </a:extLst>
            </p:cNvPr>
            <p:cNvSpPr/>
            <p:nvPr/>
          </p:nvSpPr>
          <p:spPr>
            <a:xfrm>
              <a:off x="2418924" y="1635217"/>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A222A76-353F-A1D8-C63F-6D1A2C7227ED}"/>
                </a:ext>
              </a:extLst>
            </p:cNvPr>
            <p:cNvSpPr/>
            <p:nvPr/>
          </p:nvSpPr>
          <p:spPr>
            <a:xfrm>
              <a:off x="2418924" y="1902120"/>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Maxpool</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207" name="组合 206">
            <a:extLst>
              <a:ext uri="{FF2B5EF4-FFF2-40B4-BE49-F238E27FC236}">
                <a16:creationId xmlns:a16="http://schemas.microsoft.com/office/drawing/2014/main" id="{24F87FAD-4EF3-23CA-612C-B0E965910281}"/>
              </a:ext>
            </a:extLst>
          </p:cNvPr>
          <p:cNvGrpSpPr/>
          <p:nvPr/>
        </p:nvGrpSpPr>
        <p:grpSpPr>
          <a:xfrm>
            <a:off x="4410680" y="1011876"/>
            <a:ext cx="1389980" cy="1550100"/>
            <a:chOff x="4410828" y="877401"/>
            <a:chExt cx="1389980" cy="1550100"/>
          </a:xfrm>
        </p:grpSpPr>
        <p:sp>
          <p:nvSpPr>
            <p:cNvPr id="11" name="矩形 10">
              <a:extLst>
                <a:ext uri="{FF2B5EF4-FFF2-40B4-BE49-F238E27FC236}">
                  <a16:creationId xmlns:a16="http://schemas.microsoft.com/office/drawing/2014/main" id="{6A1421A1-F68E-0856-FCA5-9E938FE882CE}"/>
                </a:ext>
              </a:extLst>
            </p:cNvPr>
            <p:cNvSpPr/>
            <p:nvPr/>
          </p:nvSpPr>
          <p:spPr>
            <a:xfrm>
              <a:off x="4410828" y="87740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2730963A-1CB5-5424-2AB4-2CA3E96A5BD8}"/>
                </a:ext>
              </a:extLst>
            </p:cNvPr>
            <p:cNvSpPr/>
            <p:nvPr/>
          </p:nvSpPr>
          <p:spPr>
            <a:xfrm>
              <a:off x="4410828" y="1100508"/>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9D31197-AE4D-EC20-9C1C-886B413FEA92}"/>
                </a:ext>
              </a:extLst>
            </p:cNvPr>
            <p:cNvSpPr/>
            <p:nvPr/>
          </p:nvSpPr>
          <p:spPr>
            <a:xfrm>
              <a:off x="4410828" y="13230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8132501-1924-4144-6BDC-C0E238D5765F}"/>
                </a:ext>
              </a:extLst>
            </p:cNvPr>
            <p:cNvSpPr/>
            <p:nvPr/>
          </p:nvSpPr>
          <p:spPr>
            <a:xfrm>
              <a:off x="4410828" y="154739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CB03CB09-F26E-44A5-379F-0AB43FEE36D0}"/>
                </a:ext>
              </a:extLst>
            </p:cNvPr>
            <p:cNvSpPr/>
            <p:nvPr/>
          </p:nvSpPr>
          <p:spPr>
            <a:xfrm>
              <a:off x="4410828" y="176746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FD96ED3-924A-93AD-41DE-D572462B753D}"/>
                </a:ext>
              </a:extLst>
            </p:cNvPr>
            <p:cNvSpPr/>
            <p:nvPr/>
          </p:nvSpPr>
          <p:spPr>
            <a:xfrm>
              <a:off x="4410828" y="198736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303D2EA1-7C5E-D8C0-4F71-3C2BF23EB234}"/>
                </a:ext>
              </a:extLst>
            </p:cNvPr>
            <p:cNvSpPr/>
            <p:nvPr/>
          </p:nvSpPr>
          <p:spPr>
            <a:xfrm>
              <a:off x="4410828" y="220743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F77A88F2-3069-0F3F-E96E-80AEB450B458}"/>
              </a:ext>
            </a:extLst>
          </p:cNvPr>
          <p:cNvSpPr/>
          <p:nvPr/>
        </p:nvSpPr>
        <p:spPr>
          <a:xfrm>
            <a:off x="4996018" y="2699093"/>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63272922-7F6F-4F18-CF61-1C70CD71C2FD}"/>
              </a:ext>
            </a:extLst>
          </p:cNvPr>
          <p:cNvCxnSpPr>
            <a:stCxn id="19" idx="2"/>
            <a:endCxn id="19" idx="6"/>
          </p:cNvCxnSpPr>
          <p:nvPr/>
        </p:nvCxnSpPr>
        <p:spPr>
          <a:xfrm>
            <a:off x="4996018" y="2809128"/>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23" name="直接连接符 22">
            <a:extLst>
              <a:ext uri="{FF2B5EF4-FFF2-40B4-BE49-F238E27FC236}">
                <a16:creationId xmlns:a16="http://schemas.microsoft.com/office/drawing/2014/main" id="{F03A4DF9-0657-C742-877F-94737F774B6F}"/>
              </a:ext>
            </a:extLst>
          </p:cNvPr>
          <p:cNvCxnSpPr>
            <a:stCxn id="19" idx="0"/>
            <a:endCxn id="19" idx="4"/>
          </p:cNvCxnSpPr>
          <p:nvPr/>
        </p:nvCxnSpPr>
        <p:spPr>
          <a:xfrm>
            <a:off x="5105818" y="2699093"/>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31" name="椭圆 30">
            <a:extLst>
              <a:ext uri="{FF2B5EF4-FFF2-40B4-BE49-F238E27FC236}">
                <a16:creationId xmlns:a16="http://schemas.microsoft.com/office/drawing/2014/main" id="{6D27210B-D1BF-CBEC-90A4-6E8987F25123}"/>
              </a:ext>
            </a:extLst>
          </p:cNvPr>
          <p:cNvSpPr/>
          <p:nvPr/>
        </p:nvSpPr>
        <p:spPr>
          <a:xfrm>
            <a:off x="7064668" y="2699093"/>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6171F04C-33E0-555B-53D2-3FAE15656985}"/>
              </a:ext>
            </a:extLst>
          </p:cNvPr>
          <p:cNvCxnSpPr>
            <a:stCxn id="31" idx="2"/>
            <a:endCxn id="31" idx="6"/>
          </p:cNvCxnSpPr>
          <p:nvPr/>
        </p:nvCxnSpPr>
        <p:spPr>
          <a:xfrm>
            <a:off x="7064668" y="2809128"/>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直接连接符 32">
            <a:extLst>
              <a:ext uri="{FF2B5EF4-FFF2-40B4-BE49-F238E27FC236}">
                <a16:creationId xmlns:a16="http://schemas.microsoft.com/office/drawing/2014/main" id="{AE1B14B3-10E8-E84A-2617-E0B223B67ADC}"/>
              </a:ext>
            </a:extLst>
          </p:cNvPr>
          <p:cNvCxnSpPr>
            <a:stCxn id="31" idx="0"/>
            <a:endCxn id="31" idx="4"/>
          </p:cNvCxnSpPr>
          <p:nvPr/>
        </p:nvCxnSpPr>
        <p:spPr>
          <a:xfrm>
            <a:off x="7174468" y="2699093"/>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41" name="椭圆 40">
            <a:extLst>
              <a:ext uri="{FF2B5EF4-FFF2-40B4-BE49-F238E27FC236}">
                <a16:creationId xmlns:a16="http://schemas.microsoft.com/office/drawing/2014/main" id="{408B019E-A663-1C95-DCE6-9778ED24B6C6}"/>
              </a:ext>
            </a:extLst>
          </p:cNvPr>
          <p:cNvSpPr/>
          <p:nvPr/>
        </p:nvSpPr>
        <p:spPr>
          <a:xfrm>
            <a:off x="9166413" y="2704343"/>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92F4A9D8-BA15-1AB5-0683-D1BFF4518687}"/>
              </a:ext>
            </a:extLst>
          </p:cNvPr>
          <p:cNvCxnSpPr>
            <a:stCxn id="41" idx="2"/>
            <a:endCxn id="41" idx="6"/>
          </p:cNvCxnSpPr>
          <p:nvPr/>
        </p:nvCxnSpPr>
        <p:spPr>
          <a:xfrm>
            <a:off x="9166413" y="2814378"/>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43" name="直接连接符 42">
            <a:extLst>
              <a:ext uri="{FF2B5EF4-FFF2-40B4-BE49-F238E27FC236}">
                <a16:creationId xmlns:a16="http://schemas.microsoft.com/office/drawing/2014/main" id="{B8ABB76B-11AA-02B2-3130-F774ADB00374}"/>
              </a:ext>
            </a:extLst>
          </p:cNvPr>
          <p:cNvCxnSpPr>
            <a:stCxn id="41" idx="0"/>
            <a:endCxn id="41" idx="4"/>
          </p:cNvCxnSpPr>
          <p:nvPr/>
        </p:nvCxnSpPr>
        <p:spPr>
          <a:xfrm>
            <a:off x="9276213" y="2704343"/>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44" name="矩形 43">
            <a:extLst>
              <a:ext uri="{FF2B5EF4-FFF2-40B4-BE49-F238E27FC236}">
                <a16:creationId xmlns:a16="http://schemas.microsoft.com/office/drawing/2014/main" id="{4E4B806E-D407-6B35-A7BB-101E7EEBD689}"/>
              </a:ext>
            </a:extLst>
          </p:cNvPr>
          <p:cNvSpPr/>
          <p:nvPr/>
        </p:nvSpPr>
        <p:spPr>
          <a:xfrm>
            <a:off x="10409637" y="291116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EBF7A199-1B89-70B4-AB09-3C2165713E86}"/>
              </a:ext>
            </a:extLst>
          </p:cNvPr>
          <p:cNvSpPr/>
          <p:nvPr/>
        </p:nvSpPr>
        <p:spPr>
          <a:xfrm>
            <a:off x="10409637" y="31342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5168EEFA-CA41-9C29-C494-8A990C5BD016}"/>
              </a:ext>
            </a:extLst>
          </p:cNvPr>
          <p:cNvSpPr/>
          <p:nvPr/>
        </p:nvSpPr>
        <p:spPr>
          <a:xfrm>
            <a:off x="10409637" y="335681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C6558924-E8D6-AC92-0EB9-34B30FBD18E0}"/>
              </a:ext>
            </a:extLst>
          </p:cNvPr>
          <p:cNvSpPr/>
          <p:nvPr/>
        </p:nvSpPr>
        <p:spPr>
          <a:xfrm>
            <a:off x="10409637" y="35811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D3B7845-5FE0-EDD7-5A6D-791F023BD49A}"/>
              </a:ext>
            </a:extLst>
          </p:cNvPr>
          <p:cNvSpPr/>
          <p:nvPr/>
        </p:nvSpPr>
        <p:spPr>
          <a:xfrm>
            <a:off x="10409637" y="38012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9800C7DA-90C5-FF3F-CF50-9EC09F6E78E8}"/>
              </a:ext>
            </a:extLst>
          </p:cNvPr>
          <p:cNvSpPr/>
          <p:nvPr/>
        </p:nvSpPr>
        <p:spPr>
          <a:xfrm>
            <a:off x="10409637" y="40211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432357F6-69E7-5F16-1E85-EB4BB30E05B2}"/>
              </a:ext>
            </a:extLst>
          </p:cNvPr>
          <p:cNvSpPr/>
          <p:nvPr/>
        </p:nvSpPr>
        <p:spPr>
          <a:xfrm>
            <a:off x="10409637" y="424119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51942064-D27A-0586-1806-36B67B763171}"/>
              </a:ext>
            </a:extLst>
          </p:cNvPr>
          <p:cNvSpPr/>
          <p:nvPr/>
        </p:nvSpPr>
        <p:spPr>
          <a:xfrm>
            <a:off x="10994827" y="4598381"/>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4E71F608-711A-5FA6-4311-20EB920ACE41}"/>
              </a:ext>
            </a:extLst>
          </p:cNvPr>
          <p:cNvCxnSpPr>
            <a:stCxn id="51" idx="2"/>
            <a:endCxn id="51" idx="6"/>
          </p:cNvCxnSpPr>
          <p:nvPr/>
        </p:nvCxnSpPr>
        <p:spPr>
          <a:xfrm>
            <a:off x="10994827" y="4708416"/>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53" name="直接连接符 52">
            <a:extLst>
              <a:ext uri="{FF2B5EF4-FFF2-40B4-BE49-F238E27FC236}">
                <a16:creationId xmlns:a16="http://schemas.microsoft.com/office/drawing/2014/main" id="{280F26DE-D91E-62F1-1AF1-13BBB5B9CF52}"/>
              </a:ext>
            </a:extLst>
          </p:cNvPr>
          <p:cNvCxnSpPr>
            <a:stCxn id="51" idx="0"/>
            <a:endCxn id="51" idx="4"/>
          </p:cNvCxnSpPr>
          <p:nvPr/>
        </p:nvCxnSpPr>
        <p:spPr>
          <a:xfrm>
            <a:off x="11104627" y="4598381"/>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B3EBE721-2A93-5E25-6598-99B581ACAAC5}"/>
              </a:ext>
            </a:extLst>
          </p:cNvPr>
          <p:cNvSpPr/>
          <p:nvPr/>
        </p:nvSpPr>
        <p:spPr>
          <a:xfrm>
            <a:off x="8579737"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FD0AB6DB-774A-2DE0-97EF-899A2577EBCA}"/>
              </a:ext>
            </a:extLst>
          </p:cNvPr>
          <p:cNvSpPr/>
          <p:nvPr/>
        </p:nvSpPr>
        <p:spPr>
          <a:xfrm>
            <a:off x="10409637" y="55755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A7E362C3-49EF-17C1-E3AC-1A6CE25BD4F4}"/>
              </a:ext>
            </a:extLst>
          </p:cNvPr>
          <p:cNvSpPr/>
          <p:nvPr/>
        </p:nvSpPr>
        <p:spPr>
          <a:xfrm>
            <a:off x="6479478"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9DC1F674-5D5C-1CAD-DC04-3A392626FF08}"/>
              </a:ext>
            </a:extLst>
          </p:cNvPr>
          <p:cNvSpPr/>
          <p:nvPr/>
        </p:nvSpPr>
        <p:spPr>
          <a:xfrm>
            <a:off x="4410680"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0BA006F3-79F4-99DB-B4B3-F170FF4B6AF4}"/>
              </a:ext>
            </a:extLst>
          </p:cNvPr>
          <p:cNvSpPr/>
          <p:nvPr/>
        </p:nvSpPr>
        <p:spPr>
          <a:xfrm>
            <a:off x="2423389"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A262C839-74CA-8460-116C-D6E08AB7ECE1}"/>
              </a:ext>
            </a:extLst>
          </p:cNvPr>
          <p:cNvGrpSpPr/>
          <p:nvPr/>
        </p:nvGrpSpPr>
        <p:grpSpPr>
          <a:xfrm>
            <a:off x="8579737" y="4937971"/>
            <a:ext cx="1389981" cy="1755141"/>
            <a:chOff x="8579737" y="4937971"/>
            <a:chExt cx="1389981" cy="1755141"/>
          </a:xfrm>
        </p:grpSpPr>
        <p:sp>
          <p:nvSpPr>
            <p:cNvPr id="55" name="矩形 54">
              <a:extLst>
                <a:ext uri="{FF2B5EF4-FFF2-40B4-BE49-F238E27FC236}">
                  <a16:creationId xmlns:a16="http://schemas.microsoft.com/office/drawing/2014/main" id="{01EC05D4-96B0-CF19-CCAD-9F81B7A4F7BE}"/>
                </a:ext>
              </a:extLst>
            </p:cNvPr>
            <p:cNvSpPr/>
            <p:nvPr/>
          </p:nvSpPr>
          <p:spPr>
            <a:xfrm>
              <a:off x="8579737"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14B51C76-40D3-0479-363A-80AB71087E5E}"/>
                </a:ext>
              </a:extLst>
            </p:cNvPr>
            <p:cNvSpPr/>
            <p:nvPr/>
          </p:nvSpPr>
          <p:spPr>
            <a:xfrm>
              <a:off x="857973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0AF9D6DA-BBBE-7351-7ACC-F0F510748424}"/>
                </a:ext>
              </a:extLst>
            </p:cNvPr>
            <p:cNvSpPr/>
            <p:nvPr/>
          </p:nvSpPr>
          <p:spPr>
            <a:xfrm>
              <a:off x="857973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12C3BB37-C2DA-8386-36B0-EBBF739C0968}"/>
                </a:ext>
              </a:extLst>
            </p:cNvPr>
            <p:cNvSpPr/>
            <p:nvPr/>
          </p:nvSpPr>
          <p:spPr>
            <a:xfrm>
              <a:off x="857973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C3CB64CC-03CA-D0C2-C812-40A4AA4FBC85}"/>
                </a:ext>
              </a:extLst>
            </p:cNvPr>
            <p:cNvSpPr/>
            <p:nvPr/>
          </p:nvSpPr>
          <p:spPr>
            <a:xfrm>
              <a:off x="857973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BD375837-26AF-A702-C751-5EA07203B682}"/>
                </a:ext>
              </a:extLst>
            </p:cNvPr>
            <p:cNvSpPr/>
            <p:nvPr/>
          </p:nvSpPr>
          <p:spPr>
            <a:xfrm>
              <a:off x="857973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7570DFF4-B7D1-9F85-963B-8EE724E0B7C6}"/>
                </a:ext>
              </a:extLst>
            </p:cNvPr>
            <p:cNvSpPr/>
            <p:nvPr/>
          </p:nvSpPr>
          <p:spPr>
            <a:xfrm>
              <a:off x="857973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408A3689-476A-7A00-93F8-B9E2459E52D3}"/>
                </a:ext>
              </a:extLst>
            </p:cNvPr>
            <p:cNvSpPr/>
            <p:nvPr/>
          </p:nvSpPr>
          <p:spPr>
            <a:xfrm>
              <a:off x="857973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A286C439-18DB-86F7-F56D-B2F9F4372A20}"/>
              </a:ext>
            </a:extLst>
          </p:cNvPr>
          <p:cNvGrpSpPr/>
          <p:nvPr/>
        </p:nvGrpSpPr>
        <p:grpSpPr>
          <a:xfrm>
            <a:off x="6479478" y="4937971"/>
            <a:ext cx="1389980" cy="1755141"/>
            <a:chOff x="6479478" y="4937971"/>
            <a:chExt cx="1389980" cy="1755141"/>
          </a:xfrm>
        </p:grpSpPr>
        <p:sp>
          <p:nvSpPr>
            <p:cNvPr id="93" name="矩形 92">
              <a:extLst>
                <a:ext uri="{FF2B5EF4-FFF2-40B4-BE49-F238E27FC236}">
                  <a16:creationId xmlns:a16="http://schemas.microsoft.com/office/drawing/2014/main" id="{BF64DFF8-155F-F461-5775-F1314E70A389}"/>
                </a:ext>
              </a:extLst>
            </p:cNvPr>
            <p:cNvSpPr/>
            <p:nvPr/>
          </p:nvSpPr>
          <p:spPr>
            <a:xfrm>
              <a:off x="6479478"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94996187-7BC0-2BA3-9749-5EFE5BB75A96}"/>
                </a:ext>
              </a:extLst>
            </p:cNvPr>
            <p:cNvSpPr/>
            <p:nvPr/>
          </p:nvSpPr>
          <p:spPr>
            <a:xfrm>
              <a:off x="647947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C296EFB7-D94D-1A28-AC52-CBED4439F9DA}"/>
                </a:ext>
              </a:extLst>
            </p:cNvPr>
            <p:cNvSpPr/>
            <p:nvPr/>
          </p:nvSpPr>
          <p:spPr>
            <a:xfrm>
              <a:off x="647947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D757338E-1172-3B17-628D-FE4FA5C1DEA9}"/>
                </a:ext>
              </a:extLst>
            </p:cNvPr>
            <p:cNvSpPr/>
            <p:nvPr/>
          </p:nvSpPr>
          <p:spPr>
            <a:xfrm>
              <a:off x="647947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E24EA9AB-FACE-55BB-9D5A-34681897304C}"/>
                </a:ext>
              </a:extLst>
            </p:cNvPr>
            <p:cNvSpPr/>
            <p:nvPr/>
          </p:nvSpPr>
          <p:spPr>
            <a:xfrm>
              <a:off x="647947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FC20D10B-91C3-230B-C340-DB38225E3B40}"/>
                </a:ext>
              </a:extLst>
            </p:cNvPr>
            <p:cNvSpPr/>
            <p:nvPr/>
          </p:nvSpPr>
          <p:spPr>
            <a:xfrm>
              <a:off x="647947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D95F090A-39AF-F56E-945F-46B800756CBC}"/>
                </a:ext>
              </a:extLst>
            </p:cNvPr>
            <p:cNvSpPr/>
            <p:nvPr/>
          </p:nvSpPr>
          <p:spPr>
            <a:xfrm>
              <a:off x="647947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DA66327B-E5E8-76D3-9FE5-46D60B69DEC3}"/>
                </a:ext>
              </a:extLst>
            </p:cNvPr>
            <p:cNvSpPr/>
            <p:nvPr/>
          </p:nvSpPr>
          <p:spPr>
            <a:xfrm>
              <a:off x="647947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5EEA5DC4-81A7-3454-6CE4-9F14B1029746}"/>
              </a:ext>
            </a:extLst>
          </p:cNvPr>
          <p:cNvGrpSpPr/>
          <p:nvPr/>
        </p:nvGrpSpPr>
        <p:grpSpPr>
          <a:xfrm>
            <a:off x="4410680" y="4935941"/>
            <a:ext cx="1389980" cy="1755141"/>
            <a:chOff x="4410680" y="4935941"/>
            <a:chExt cx="1389980" cy="1755141"/>
          </a:xfrm>
        </p:grpSpPr>
        <p:sp>
          <p:nvSpPr>
            <p:cNvPr id="101" name="矩形 100">
              <a:extLst>
                <a:ext uri="{FF2B5EF4-FFF2-40B4-BE49-F238E27FC236}">
                  <a16:creationId xmlns:a16="http://schemas.microsoft.com/office/drawing/2014/main" id="{E418DCBC-5243-07AB-7C4F-EC721D65664B}"/>
                </a:ext>
              </a:extLst>
            </p:cNvPr>
            <p:cNvSpPr/>
            <p:nvPr/>
          </p:nvSpPr>
          <p:spPr>
            <a:xfrm>
              <a:off x="4410680" y="49359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119641C1-35B4-3620-85F4-52804D268E21}"/>
                </a:ext>
              </a:extLst>
            </p:cNvPr>
            <p:cNvSpPr/>
            <p:nvPr/>
          </p:nvSpPr>
          <p:spPr>
            <a:xfrm>
              <a:off x="4410680" y="51560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ED45E19C-20C0-F29E-C14C-1B3327B42459}"/>
                </a:ext>
              </a:extLst>
            </p:cNvPr>
            <p:cNvSpPr/>
            <p:nvPr/>
          </p:nvSpPr>
          <p:spPr>
            <a:xfrm>
              <a:off x="4410680" y="53760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CF2CB4DD-11BC-9FF9-3ABD-7172762AF0CF}"/>
                </a:ext>
              </a:extLst>
            </p:cNvPr>
            <p:cNvSpPr/>
            <p:nvPr/>
          </p:nvSpPr>
          <p:spPr>
            <a:xfrm>
              <a:off x="4410680" y="5595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B3B4B9E8-3C1A-6D5B-7498-1DBA225CE13D}"/>
                </a:ext>
              </a:extLst>
            </p:cNvPr>
            <p:cNvSpPr/>
            <p:nvPr/>
          </p:nvSpPr>
          <p:spPr>
            <a:xfrm>
              <a:off x="4410680" y="58158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8FBC786B-7C13-A8B1-3DE2-868ED205AFE3}"/>
                </a:ext>
              </a:extLst>
            </p:cNvPr>
            <p:cNvSpPr/>
            <p:nvPr/>
          </p:nvSpPr>
          <p:spPr>
            <a:xfrm>
              <a:off x="4410680" y="60359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D4635CDC-4B5F-74EE-4EF3-8CF0A344FAC3}"/>
                </a:ext>
              </a:extLst>
            </p:cNvPr>
            <p:cNvSpPr/>
            <p:nvPr/>
          </p:nvSpPr>
          <p:spPr>
            <a:xfrm>
              <a:off x="4410680" y="62558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2341530D-98F8-0EFE-7A06-179852186A76}"/>
                </a:ext>
              </a:extLst>
            </p:cNvPr>
            <p:cNvSpPr/>
            <p:nvPr/>
          </p:nvSpPr>
          <p:spPr>
            <a:xfrm>
              <a:off x="4410680" y="6471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DB7BC3FF-DFE2-0337-0122-43EC40676918}"/>
              </a:ext>
            </a:extLst>
          </p:cNvPr>
          <p:cNvGrpSpPr/>
          <p:nvPr/>
        </p:nvGrpSpPr>
        <p:grpSpPr>
          <a:xfrm>
            <a:off x="2423389" y="4933911"/>
            <a:ext cx="1389981" cy="1755141"/>
            <a:chOff x="2423389" y="4933911"/>
            <a:chExt cx="1389981" cy="1755141"/>
          </a:xfrm>
        </p:grpSpPr>
        <p:sp>
          <p:nvSpPr>
            <p:cNvPr id="117" name="矩形 116">
              <a:extLst>
                <a:ext uri="{FF2B5EF4-FFF2-40B4-BE49-F238E27FC236}">
                  <a16:creationId xmlns:a16="http://schemas.microsoft.com/office/drawing/2014/main" id="{EB2EF008-4FFC-017B-3A91-449BC7F9A107}"/>
                </a:ext>
              </a:extLst>
            </p:cNvPr>
            <p:cNvSpPr/>
            <p:nvPr/>
          </p:nvSpPr>
          <p:spPr>
            <a:xfrm>
              <a:off x="2423390" y="49339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85F815E1-BEE3-9395-F452-DA393B8001E3}"/>
                </a:ext>
              </a:extLst>
            </p:cNvPr>
            <p:cNvSpPr/>
            <p:nvPr/>
          </p:nvSpPr>
          <p:spPr>
            <a:xfrm>
              <a:off x="2423389" y="51539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23BB5E74-C165-BD30-972F-13550604C365}"/>
                </a:ext>
              </a:extLst>
            </p:cNvPr>
            <p:cNvSpPr/>
            <p:nvPr/>
          </p:nvSpPr>
          <p:spPr>
            <a:xfrm>
              <a:off x="2423389" y="537405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D7F842C6-FBA2-4E9B-A5E3-4CEDDFF6F476}"/>
                </a:ext>
              </a:extLst>
            </p:cNvPr>
            <p:cNvSpPr/>
            <p:nvPr/>
          </p:nvSpPr>
          <p:spPr>
            <a:xfrm>
              <a:off x="2423389" y="559395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279B8CE2-D213-8060-C1BC-DF400DE38895}"/>
                </a:ext>
              </a:extLst>
            </p:cNvPr>
            <p:cNvSpPr/>
            <p:nvPr/>
          </p:nvSpPr>
          <p:spPr>
            <a:xfrm>
              <a:off x="2423389" y="58138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C9464CD6-7233-E8F4-845D-459B1BF2BF2E}"/>
                </a:ext>
              </a:extLst>
            </p:cNvPr>
            <p:cNvSpPr/>
            <p:nvPr/>
          </p:nvSpPr>
          <p:spPr>
            <a:xfrm>
              <a:off x="2423389" y="60339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F5132C32-BA25-5C18-A15D-2888A425A78D}"/>
                </a:ext>
              </a:extLst>
            </p:cNvPr>
            <p:cNvSpPr/>
            <p:nvPr/>
          </p:nvSpPr>
          <p:spPr>
            <a:xfrm>
              <a:off x="2423389" y="62538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D686F389-8B53-75C9-A53E-94FB5E639C61}"/>
                </a:ext>
              </a:extLst>
            </p:cNvPr>
            <p:cNvSpPr/>
            <p:nvPr/>
          </p:nvSpPr>
          <p:spPr>
            <a:xfrm>
              <a:off x="2423389" y="6468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32" name="连接符: 肘形 131">
            <a:extLst>
              <a:ext uri="{FF2B5EF4-FFF2-40B4-BE49-F238E27FC236}">
                <a16:creationId xmlns:a16="http://schemas.microsoft.com/office/drawing/2014/main" id="{6E10079B-C7F6-56A2-3FE0-B36766F9F7C8}"/>
              </a:ext>
            </a:extLst>
          </p:cNvPr>
          <p:cNvCxnSpPr>
            <a:cxnSpLocks/>
            <a:stCxn id="2" idx="0"/>
            <a:endCxn id="3" idx="1"/>
          </p:cNvCxnSpPr>
          <p:nvPr/>
        </p:nvCxnSpPr>
        <p:spPr>
          <a:xfrm rot="5400000" flipH="1" flipV="1">
            <a:off x="1119904" y="1283287"/>
            <a:ext cx="1220445" cy="138652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5" name="连接符: 肘形 134">
            <a:extLst>
              <a:ext uri="{FF2B5EF4-FFF2-40B4-BE49-F238E27FC236}">
                <a16:creationId xmlns:a16="http://schemas.microsoft.com/office/drawing/2014/main" id="{B142ADB2-DC16-AC12-270B-AC357A6381C2}"/>
              </a:ext>
            </a:extLst>
          </p:cNvPr>
          <p:cNvCxnSpPr>
            <a:stCxn id="6" idx="2"/>
            <a:endCxn id="11" idx="1"/>
          </p:cNvCxnSpPr>
          <p:nvPr/>
        </p:nvCxnSpPr>
        <p:spPr>
          <a:xfrm rot="5400000" flipH="1" flipV="1">
            <a:off x="3172806" y="1067483"/>
            <a:ext cx="1183445" cy="1292301"/>
          </a:xfrm>
          <a:prstGeom prst="bentConnector4">
            <a:avLst>
              <a:gd name="adj1" fmla="val -42657"/>
              <a:gd name="adj2" fmla="val 76890"/>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6A2189D7-6777-4ED2-C467-EBC409354928}"/>
              </a:ext>
            </a:extLst>
          </p:cNvPr>
          <p:cNvCxnSpPr>
            <a:stCxn id="18" idx="2"/>
            <a:endCxn id="19" idx="0"/>
          </p:cNvCxnSpPr>
          <p:nvPr/>
        </p:nvCxnSpPr>
        <p:spPr>
          <a:xfrm>
            <a:off x="5105670" y="2561976"/>
            <a:ext cx="148"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3AAB297C-94BF-3CF2-A5E8-92B3451C77D9}"/>
              </a:ext>
            </a:extLst>
          </p:cNvPr>
          <p:cNvCxnSpPr>
            <a:endCxn id="19" idx="2"/>
          </p:cNvCxnSpPr>
          <p:nvPr/>
        </p:nvCxnSpPr>
        <p:spPr>
          <a:xfrm>
            <a:off x="4110990" y="2809128"/>
            <a:ext cx="885028" cy="0"/>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0" name="连接符: 肘形 149">
            <a:extLst>
              <a:ext uri="{FF2B5EF4-FFF2-40B4-BE49-F238E27FC236}">
                <a16:creationId xmlns:a16="http://schemas.microsoft.com/office/drawing/2014/main" id="{AE2521CE-9328-1AE2-255E-B92F0EE92B4B}"/>
              </a:ext>
            </a:extLst>
          </p:cNvPr>
          <p:cNvCxnSpPr>
            <a:stCxn id="19" idx="6"/>
            <a:endCxn id="24" idx="1"/>
          </p:cNvCxnSpPr>
          <p:nvPr/>
        </p:nvCxnSpPr>
        <p:spPr>
          <a:xfrm flipV="1">
            <a:off x="5215618" y="1121911"/>
            <a:ext cx="1263860" cy="1687217"/>
          </a:xfrm>
          <a:prstGeom prst="bentConnector3">
            <a:avLst>
              <a:gd name="adj1" fmla="val 71705"/>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4" name="组合 13">
            <a:extLst>
              <a:ext uri="{FF2B5EF4-FFF2-40B4-BE49-F238E27FC236}">
                <a16:creationId xmlns:a16="http://schemas.microsoft.com/office/drawing/2014/main" id="{C218EFE8-EA30-5D20-7DC6-E4E0ECB395F4}"/>
              </a:ext>
            </a:extLst>
          </p:cNvPr>
          <p:cNvGrpSpPr/>
          <p:nvPr/>
        </p:nvGrpSpPr>
        <p:grpSpPr>
          <a:xfrm>
            <a:off x="6479478" y="1011876"/>
            <a:ext cx="1389980" cy="1550100"/>
            <a:chOff x="6479478" y="1011876"/>
            <a:chExt cx="1389980" cy="1550100"/>
          </a:xfrm>
        </p:grpSpPr>
        <p:sp>
          <p:nvSpPr>
            <p:cNvPr id="24" name="矩形 23">
              <a:extLst>
                <a:ext uri="{FF2B5EF4-FFF2-40B4-BE49-F238E27FC236}">
                  <a16:creationId xmlns:a16="http://schemas.microsoft.com/office/drawing/2014/main" id="{95145D9E-91A1-A173-60E3-C9E401B4E96F}"/>
                </a:ext>
              </a:extLst>
            </p:cNvPr>
            <p:cNvSpPr/>
            <p:nvPr/>
          </p:nvSpPr>
          <p:spPr>
            <a:xfrm>
              <a:off x="6479478" y="101187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97604423-A907-0DE4-1C67-E1948B04C6D5}"/>
                </a:ext>
              </a:extLst>
            </p:cNvPr>
            <p:cNvSpPr/>
            <p:nvPr/>
          </p:nvSpPr>
          <p:spPr>
            <a:xfrm>
              <a:off x="6479478" y="1234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3EEE676-4280-3EA5-6A0E-A4BB8895A7E3}"/>
                </a:ext>
              </a:extLst>
            </p:cNvPr>
            <p:cNvSpPr/>
            <p:nvPr/>
          </p:nvSpPr>
          <p:spPr>
            <a:xfrm>
              <a:off x="6479478" y="1457528"/>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5D9CBC9B-B1F4-BCD0-122B-8E4D3C65FB5A}"/>
                </a:ext>
              </a:extLst>
            </p:cNvPr>
            <p:cNvSpPr/>
            <p:nvPr/>
          </p:nvSpPr>
          <p:spPr>
            <a:xfrm>
              <a:off x="6479478" y="1681865"/>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E09C69FA-94DF-4DA0-E911-36E1B833F27C}"/>
                </a:ext>
              </a:extLst>
            </p:cNvPr>
            <p:cNvSpPr/>
            <p:nvPr/>
          </p:nvSpPr>
          <p:spPr>
            <a:xfrm>
              <a:off x="6479478" y="1901935"/>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F9821460-C90B-3FDF-DE33-CE9315FB4843}"/>
                </a:ext>
              </a:extLst>
            </p:cNvPr>
            <p:cNvSpPr/>
            <p:nvPr/>
          </p:nvSpPr>
          <p:spPr>
            <a:xfrm>
              <a:off x="6479478" y="212183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1B5D8FF-40A1-9B21-5947-E4AE907646D8}"/>
                </a:ext>
              </a:extLst>
            </p:cNvPr>
            <p:cNvSpPr/>
            <p:nvPr/>
          </p:nvSpPr>
          <p:spPr>
            <a:xfrm>
              <a:off x="6479478" y="234190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52" name="直接连接符 151">
            <a:extLst>
              <a:ext uri="{FF2B5EF4-FFF2-40B4-BE49-F238E27FC236}">
                <a16:creationId xmlns:a16="http://schemas.microsoft.com/office/drawing/2014/main" id="{002BDDB3-1432-84F8-A0DC-052F9239C1F3}"/>
              </a:ext>
            </a:extLst>
          </p:cNvPr>
          <p:cNvCxnSpPr/>
          <p:nvPr/>
        </p:nvCxnSpPr>
        <p:spPr>
          <a:xfrm>
            <a:off x="7182869" y="2561976"/>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3" name="直接连接符 152">
            <a:extLst>
              <a:ext uri="{FF2B5EF4-FFF2-40B4-BE49-F238E27FC236}">
                <a16:creationId xmlns:a16="http://schemas.microsoft.com/office/drawing/2014/main" id="{4FF9AD9E-72E5-C505-AA3D-A09BE608003B}"/>
              </a:ext>
            </a:extLst>
          </p:cNvPr>
          <p:cNvCxnSpPr>
            <a:cxnSpLocks/>
          </p:cNvCxnSpPr>
          <p:nvPr/>
        </p:nvCxnSpPr>
        <p:spPr>
          <a:xfrm>
            <a:off x="6115050" y="2809128"/>
            <a:ext cx="958019"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156" name="连接符: 肘形 155">
            <a:extLst>
              <a:ext uri="{FF2B5EF4-FFF2-40B4-BE49-F238E27FC236}">
                <a16:creationId xmlns:a16="http://schemas.microsoft.com/office/drawing/2014/main" id="{E1321010-6745-5E63-602B-2630402CEF94}"/>
              </a:ext>
            </a:extLst>
          </p:cNvPr>
          <p:cNvCxnSpPr>
            <a:stCxn id="31" idx="6"/>
            <a:endCxn id="34" idx="1"/>
          </p:cNvCxnSpPr>
          <p:nvPr/>
        </p:nvCxnSpPr>
        <p:spPr>
          <a:xfrm flipV="1">
            <a:off x="7284268" y="1127161"/>
            <a:ext cx="1295469" cy="1681967"/>
          </a:xfrm>
          <a:prstGeom prst="bentConnector3">
            <a:avLst>
              <a:gd name="adj1" fmla="val 63333"/>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grpSp>
        <p:nvGrpSpPr>
          <p:cNvPr id="202" name="组合 201">
            <a:extLst>
              <a:ext uri="{FF2B5EF4-FFF2-40B4-BE49-F238E27FC236}">
                <a16:creationId xmlns:a16="http://schemas.microsoft.com/office/drawing/2014/main" id="{329F3DC8-84A9-CB73-DA72-D4070B9EE51A}"/>
              </a:ext>
            </a:extLst>
          </p:cNvPr>
          <p:cNvGrpSpPr/>
          <p:nvPr/>
        </p:nvGrpSpPr>
        <p:grpSpPr>
          <a:xfrm>
            <a:off x="8579737" y="1017126"/>
            <a:ext cx="1389980" cy="1550100"/>
            <a:chOff x="8581223" y="882651"/>
            <a:chExt cx="1389980" cy="1550100"/>
          </a:xfrm>
        </p:grpSpPr>
        <p:sp>
          <p:nvSpPr>
            <p:cNvPr id="34" name="矩形 33">
              <a:extLst>
                <a:ext uri="{FF2B5EF4-FFF2-40B4-BE49-F238E27FC236}">
                  <a16:creationId xmlns:a16="http://schemas.microsoft.com/office/drawing/2014/main" id="{4010BB04-D161-9B45-F0A6-3A2CC3097BF2}"/>
                </a:ext>
              </a:extLst>
            </p:cNvPr>
            <p:cNvSpPr/>
            <p:nvPr/>
          </p:nvSpPr>
          <p:spPr>
            <a:xfrm>
              <a:off x="8581223" y="88265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680CECB2-52C2-1D8E-016E-64DAABCB3BED}"/>
                </a:ext>
              </a:extLst>
            </p:cNvPr>
            <p:cNvSpPr/>
            <p:nvPr/>
          </p:nvSpPr>
          <p:spPr>
            <a:xfrm>
              <a:off x="8581223" y="1105758"/>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091C91F3-1EDD-76F7-A97D-F4B9EE3A67C9}"/>
                </a:ext>
              </a:extLst>
            </p:cNvPr>
            <p:cNvSpPr/>
            <p:nvPr/>
          </p:nvSpPr>
          <p:spPr>
            <a:xfrm>
              <a:off x="8581223" y="132830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5FE1CFA5-E3D5-8A1F-3470-48B0B62D9C05}"/>
                </a:ext>
              </a:extLst>
            </p:cNvPr>
            <p:cNvSpPr/>
            <p:nvPr/>
          </p:nvSpPr>
          <p:spPr>
            <a:xfrm>
              <a:off x="8581223" y="155264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B9953C6E-7605-61E3-8716-6FA31DC8B85D}"/>
                </a:ext>
              </a:extLst>
            </p:cNvPr>
            <p:cNvSpPr/>
            <p:nvPr/>
          </p:nvSpPr>
          <p:spPr>
            <a:xfrm>
              <a:off x="8581223" y="177271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5F18D327-B3B0-58A3-0E10-31BCDC447F94}"/>
                </a:ext>
              </a:extLst>
            </p:cNvPr>
            <p:cNvSpPr/>
            <p:nvPr/>
          </p:nvSpPr>
          <p:spPr>
            <a:xfrm>
              <a:off x="8581223" y="19926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0405AB8A-D7F3-C5A5-2B80-04CB3676999A}"/>
                </a:ext>
              </a:extLst>
            </p:cNvPr>
            <p:cNvSpPr/>
            <p:nvPr/>
          </p:nvSpPr>
          <p:spPr>
            <a:xfrm>
              <a:off x="8581223" y="22126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58" name="直接连接符 157">
            <a:extLst>
              <a:ext uri="{FF2B5EF4-FFF2-40B4-BE49-F238E27FC236}">
                <a16:creationId xmlns:a16="http://schemas.microsoft.com/office/drawing/2014/main" id="{2576265F-6D64-78D6-D70A-8091B5766865}"/>
              </a:ext>
            </a:extLst>
          </p:cNvPr>
          <p:cNvCxnSpPr>
            <a:cxnSpLocks/>
          </p:cNvCxnSpPr>
          <p:nvPr/>
        </p:nvCxnSpPr>
        <p:spPr>
          <a:xfrm>
            <a:off x="9276213" y="2564549"/>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D1C32902-9205-3723-81E9-8858C06D40CD}"/>
              </a:ext>
            </a:extLst>
          </p:cNvPr>
          <p:cNvCxnSpPr>
            <a:cxnSpLocks/>
            <a:endCxn id="41" idx="2"/>
          </p:cNvCxnSpPr>
          <p:nvPr/>
        </p:nvCxnSpPr>
        <p:spPr>
          <a:xfrm>
            <a:off x="8088630" y="2809128"/>
            <a:ext cx="1077783" cy="5250"/>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3" name="连接符: 肘形 162">
            <a:extLst>
              <a:ext uri="{FF2B5EF4-FFF2-40B4-BE49-F238E27FC236}">
                <a16:creationId xmlns:a16="http://schemas.microsoft.com/office/drawing/2014/main" id="{7D84564F-B3ED-8BAA-B44B-54ACC5731A4F}"/>
              </a:ext>
            </a:extLst>
          </p:cNvPr>
          <p:cNvCxnSpPr>
            <a:stCxn id="41" idx="6"/>
            <a:endCxn id="44" idx="0"/>
          </p:cNvCxnSpPr>
          <p:nvPr/>
        </p:nvCxnSpPr>
        <p:spPr>
          <a:xfrm>
            <a:off x="9386013" y="2814378"/>
            <a:ext cx="1718614" cy="9678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AFDD7169-E233-9CA4-2D35-42795E211C18}"/>
              </a:ext>
            </a:extLst>
          </p:cNvPr>
          <p:cNvCxnSpPr>
            <a:cxnSpLocks/>
            <a:stCxn id="50" idx="2"/>
            <a:endCxn id="51" idx="0"/>
          </p:cNvCxnSpPr>
          <p:nvPr/>
        </p:nvCxnSpPr>
        <p:spPr>
          <a:xfrm>
            <a:off x="11104627" y="4461264"/>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E2A25AC-77C8-CDD2-05AE-7110981D568E}"/>
              </a:ext>
            </a:extLst>
          </p:cNvPr>
          <p:cNvCxnSpPr>
            <a:cxnSpLocks/>
            <a:stCxn id="51" idx="4"/>
            <a:endCxn id="61" idx="0"/>
          </p:cNvCxnSpPr>
          <p:nvPr/>
        </p:nvCxnSpPr>
        <p:spPr>
          <a:xfrm>
            <a:off x="11104627" y="4818451"/>
            <a:ext cx="0" cy="757103"/>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302A8FCF-7C0C-0B4F-49DB-67EA5F6A31A9}"/>
              </a:ext>
            </a:extLst>
          </p:cNvPr>
          <p:cNvCxnSpPr>
            <a:stCxn id="61" idx="1"/>
            <a:endCxn id="55" idx="3"/>
          </p:cNvCxnSpPr>
          <p:nvPr/>
        </p:nvCxnSpPr>
        <p:spPr>
          <a:xfrm rot="10800000">
            <a:off x="9969717" y="5048007"/>
            <a:ext cx="439920" cy="637583"/>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9E1D4FB-6258-5FA2-F052-160376B41309}"/>
              </a:ext>
            </a:extLst>
          </p:cNvPr>
          <p:cNvCxnSpPr>
            <a:stCxn id="41" idx="4"/>
            <a:endCxn id="56" idx="0"/>
          </p:cNvCxnSpPr>
          <p:nvPr/>
        </p:nvCxnSpPr>
        <p:spPr>
          <a:xfrm flipH="1">
            <a:off x="9274727" y="2924413"/>
            <a:ext cx="1486" cy="67187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D86FF9D6-7267-C135-C61C-A766FB06A515}"/>
              </a:ext>
            </a:extLst>
          </p:cNvPr>
          <p:cNvCxnSpPr>
            <a:stCxn id="56" idx="2"/>
            <a:endCxn id="55" idx="0"/>
          </p:cNvCxnSpPr>
          <p:nvPr/>
        </p:nvCxnSpPr>
        <p:spPr>
          <a:xfrm>
            <a:off x="9274727"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00F6ED88-BFD6-861B-7999-235DF15C33F4}"/>
              </a:ext>
            </a:extLst>
          </p:cNvPr>
          <p:cNvCxnSpPr>
            <a:cxnSpLocks/>
            <a:stCxn id="92" idx="1"/>
            <a:endCxn id="93" idx="3"/>
          </p:cNvCxnSpPr>
          <p:nvPr/>
        </p:nvCxnSpPr>
        <p:spPr>
          <a:xfrm rot="10800000">
            <a:off x="7869458" y="5048007"/>
            <a:ext cx="710280" cy="153507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DED2F95F-6779-4E9C-3513-8B8345C23C6E}"/>
              </a:ext>
            </a:extLst>
          </p:cNvPr>
          <p:cNvCxnSpPr>
            <a:cxnSpLocks/>
            <a:stCxn id="100" idx="1"/>
            <a:endCxn id="101" idx="3"/>
          </p:cNvCxnSpPr>
          <p:nvPr/>
        </p:nvCxnSpPr>
        <p:spPr>
          <a:xfrm rot="10800000">
            <a:off x="5800660" y="5045977"/>
            <a:ext cx="678818"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B7CC1DAA-2ACB-ED41-1D4C-38790B1A142B}"/>
              </a:ext>
            </a:extLst>
          </p:cNvPr>
          <p:cNvCxnSpPr>
            <a:cxnSpLocks/>
            <a:stCxn id="108" idx="1"/>
            <a:endCxn id="117" idx="3"/>
          </p:cNvCxnSpPr>
          <p:nvPr/>
        </p:nvCxnSpPr>
        <p:spPr>
          <a:xfrm rot="10800000">
            <a:off x="3813370" y="5043947"/>
            <a:ext cx="597310"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8D646D45-7301-BCC2-E975-32C00E3BD441}"/>
              </a:ext>
            </a:extLst>
          </p:cNvPr>
          <p:cNvCxnSpPr>
            <a:stCxn id="124" idx="1"/>
            <a:endCxn id="127" idx="2"/>
          </p:cNvCxnSpPr>
          <p:nvPr/>
        </p:nvCxnSpPr>
        <p:spPr>
          <a:xfrm rot="10800000">
            <a:off x="1029753" y="6193577"/>
            <a:ext cx="1393636" cy="385441"/>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1" name="直接连接符 230">
            <a:extLst>
              <a:ext uri="{FF2B5EF4-FFF2-40B4-BE49-F238E27FC236}">
                <a16:creationId xmlns:a16="http://schemas.microsoft.com/office/drawing/2014/main" id="{C10433CC-A3BC-09DA-8D92-C165B4CCA712}"/>
              </a:ext>
            </a:extLst>
          </p:cNvPr>
          <p:cNvCxnSpPr>
            <a:stCxn id="31" idx="4"/>
            <a:endCxn id="69" idx="0"/>
          </p:cNvCxnSpPr>
          <p:nvPr/>
        </p:nvCxnSpPr>
        <p:spPr>
          <a:xfrm>
            <a:off x="7174468" y="2919163"/>
            <a:ext cx="0"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312421CD-8295-F21F-E3D2-9404EE093CA6}"/>
              </a:ext>
            </a:extLst>
          </p:cNvPr>
          <p:cNvCxnSpPr>
            <a:stCxn id="69" idx="2"/>
            <a:endCxn id="93" idx="0"/>
          </p:cNvCxnSpPr>
          <p:nvPr/>
        </p:nvCxnSpPr>
        <p:spPr>
          <a:xfrm>
            <a:off x="7174468"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5" name="直接连接符 234">
            <a:extLst>
              <a:ext uri="{FF2B5EF4-FFF2-40B4-BE49-F238E27FC236}">
                <a16:creationId xmlns:a16="http://schemas.microsoft.com/office/drawing/2014/main" id="{B9BB3C61-DAE1-7231-D5BF-D4C560060CA2}"/>
              </a:ext>
            </a:extLst>
          </p:cNvPr>
          <p:cNvCxnSpPr>
            <a:stCxn id="19" idx="4"/>
            <a:endCxn id="77" idx="0"/>
          </p:cNvCxnSpPr>
          <p:nvPr/>
        </p:nvCxnSpPr>
        <p:spPr>
          <a:xfrm flipH="1">
            <a:off x="5105670" y="2919163"/>
            <a:ext cx="148"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40D5F0EB-CFEC-7CE1-D7B5-0211D0224BE2}"/>
              </a:ext>
            </a:extLst>
          </p:cNvPr>
          <p:cNvCxnSpPr>
            <a:stCxn id="77" idx="2"/>
            <a:endCxn id="101" idx="0"/>
          </p:cNvCxnSpPr>
          <p:nvPr/>
        </p:nvCxnSpPr>
        <p:spPr>
          <a:xfrm>
            <a:off x="5105670" y="3816357"/>
            <a:ext cx="0" cy="111958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9" name="直接连接符 238">
            <a:extLst>
              <a:ext uri="{FF2B5EF4-FFF2-40B4-BE49-F238E27FC236}">
                <a16:creationId xmlns:a16="http://schemas.microsoft.com/office/drawing/2014/main" id="{3092B060-3A29-1C99-0030-A0B9866C7C1B}"/>
              </a:ext>
            </a:extLst>
          </p:cNvPr>
          <p:cNvCxnSpPr>
            <a:stCxn id="6" idx="2"/>
            <a:endCxn id="85" idx="0"/>
          </p:cNvCxnSpPr>
          <p:nvPr/>
        </p:nvCxnSpPr>
        <p:spPr>
          <a:xfrm>
            <a:off x="3118379" y="2305356"/>
            <a:ext cx="0" cy="129093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81FBCF80-CE41-D0F2-2C73-ACBD81C494B1}"/>
              </a:ext>
            </a:extLst>
          </p:cNvPr>
          <p:cNvCxnSpPr>
            <a:cxnSpLocks/>
            <a:stCxn id="85" idx="2"/>
            <a:endCxn id="117" idx="0"/>
          </p:cNvCxnSpPr>
          <p:nvPr/>
        </p:nvCxnSpPr>
        <p:spPr>
          <a:xfrm>
            <a:off x="3118379" y="3816357"/>
            <a:ext cx="1" cy="111755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5" name="矩形: 圆角 244">
            <a:extLst>
              <a:ext uri="{FF2B5EF4-FFF2-40B4-BE49-F238E27FC236}">
                <a16:creationId xmlns:a16="http://schemas.microsoft.com/office/drawing/2014/main" id="{5542C338-B452-DA7E-69E9-29D2D60C1898}"/>
              </a:ext>
            </a:extLst>
          </p:cNvPr>
          <p:cNvSpPr/>
          <p:nvPr/>
        </p:nvSpPr>
        <p:spPr>
          <a:xfrm>
            <a:off x="2265829" y="1048871"/>
            <a:ext cx="1674159" cy="1454300"/>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8" name="矩形: 圆角 247">
            <a:extLst>
              <a:ext uri="{FF2B5EF4-FFF2-40B4-BE49-F238E27FC236}">
                <a16:creationId xmlns:a16="http://schemas.microsoft.com/office/drawing/2014/main" id="{E0322F22-CFF2-BCBE-2F48-B7296D61F20A}"/>
              </a:ext>
            </a:extLst>
          </p:cNvPr>
          <p:cNvSpPr/>
          <p:nvPr/>
        </p:nvSpPr>
        <p:spPr>
          <a:xfrm>
            <a:off x="4260835" y="921625"/>
            <a:ext cx="1674159" cy="2060978"/>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C7A1867F-BC32-6E72-B789-AE33B7544C9F}"/>
              </a:ext>
            </a:extLst>
          </p:cNvPr>
          <p:cNvSpPr/>
          <p:nvPr/>
        </p:nvSpPr>
        <p:spPr>
          <a:xfrm>
            <a:off x="6330557" y="915403"/>
            <a:ext cx="1674159" cy="2060978"/>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BAB33B3F-618C-B9FF-53AB-A13C7D920354}"/>
              </a:ext>
            </a:extLst>
          </p:cNvPr>
          <p:cNvSpPr/>
          <p:nvPr/>
        </p:nvSpPr>
        <p:spPr>
          <a:xfrm>
            <a:off x="8468354" y="915401"/>
            <a:ext cx="1674159" cy="2067201"/>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C1A76567-A7E3-2086-A10D-83C1D108243B}"/>
              </a:ext>
            </a:extLst>
          </p:cNvPr>
          <p:cNvSpPr txBox="1"/>
          <p:nvPr/>
        </p:nvSpPr>
        <p:spPr>
          <a:xfrm>
            <a:off x="2790669" y="731781"/>
            <a:ext cx="646331"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conv1</a:t>
            </a:r>
            <a:endParaRPr lang="zh-CN" altLang="en-US" dirty="0"/>
          </a:p>
        </p:txBody>
      </p:sp>
      <p:sp>
        <p:nvSpPr>
          <p:cNvPr id="253" name="文本框 252">
            <a:extLst>
              <a:ext uri="{FF2B5EF4-FFF2-40B4-BE49-F238E27FC236}">
                <a16:creationId xmlns:a16="http://schemas.microsoft.com/office/drawing/2014/main" id="{91D7D47A-3A17-4188-DA62-526E1F4A7036}"/>
              </a:ext>
            </a:extLst>
          </p:cNvPr>
          <p:cNvSpPr txBox="1"/>
          <p:nvPr/>
        </p:nvSpPr>
        <p:spPr>
          <a:xfrm>
            <a:off x="4698606" y="631939"/>
            <a:ext cx="798616"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conv2_x</a:t>
            </a:r>
            <a:endParaRPr lang="zh-CN" altLang="en-US" dirty="0"/>
          </a:p>
        </p:txBody>
      </p:sp>
      <p:sp>
        <p:nvSpPr>
          <p:cNvPr id="254" name="文本框 253">
            <a:extLst>
              <a:ext uri="{FF2B5EF4-FFF2-40B4-BE49-F238E27FC236}">
                <a16:creationId xmlns:a16="http://schemas.microsoft.com/office/drawing/2014/main" id="{C2D18E1D-5D3B-8D26-0A88-4E6574EAFC5A}"/>
              </a:ext>
            </a:extLst>
          </p:cNvPr>
          <p:cNvSpPr txBox="1"/>
          <p:nvPr/>
        </p:nvSpPr>
        <p:spPr>
          <a:xfrm>
            <a:off x="6783560" y="631939"/>
            <a:ext cx="798616"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conv3_x</a:t>
            </a:r>
            <a:endParaRPr lang="zh-CN" altLang="en-US" dirty="0"/>
          </a:p>
        </p:txBody>
      </p:sp>
      <p:sp>
        <p:nvSpPr>
          <p:cNvPr id="255" name="文本框 254">
            <a:extLst>
              <a:ext uri="{FF2B5EF4-FFF2-40B4-BE49-F238E27FC236}">
                <a16:creationId xmlns:a16="http://schemas.microsoft.com/office/drawing/2014/main" id="{3418731C-77E8-9566-CE21-E98830ACA7D4}"/>
              </a:ext>
            </a:extLst>
          </p:cNvPr>
          <p:cNvSpPr txBox="1"/>
          <p:nvPr/>
        </p:nvSpPr>
        <p:spPr>
          <a:xfrm>
            <a:off x="8906125" y="631939"/>
            <a:ext cx="798616"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conv4_x</a:t>
            </a:r>
            <a:endParaRPr lang="zh-CN" altLang="en-US" dirty="0"/>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578243BD-1234-CFEF-1837-0FE51B3A3743}"/>
                  </a:ext>
                </a:extLst>
              </p:cNvPr>
              <p:cNvSpPr txBox="1"/>
              <p:nvPr/>
            </p:nvSpPr>
            <p:spPr>
              <a:xfrm>
                <a:off x="5457519" y="2532800"/>
                <a:ext cx="505075"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1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a:latin typeface="Cambria Math" panose="02040503050406030204" pitchFamily="18" charset="0"/>
                        </a:rPr>
                        <m:t>×3</m:t>
                      </m:r>
                    </m:oMath>
                  </m:oMathPara>
                </a14:m>
                <a:endParaRPr lang="zh-CN" altLang="en-US" dirty="0"/>
              </a:p>
            </p:txBody>
          </p:sp>
        </mc:Choice>
        <mc:Fallback xmlns="">
          <p:sp>
            <p:nvSpPr>
              <p:cNvPr id="256" name="文本框 255">
                <a:extLst>
                  <a:ext uri="{FF2B5EF4-FFF2-40B4-BE49-F238E27FC236}">
                    <a16:creationId xmlns:a16="http://schemas.microsoft.com/office/drawing/2014/main" id="{578243BD-1234-CFEF-1837-0FE51B3A3743}"/>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BD2EF74F-E318-F58E-7DA8-39922970BEBD}"/>
                  </a:ext>
                </a:extLst>
              </p:cNvPr>
              <p:cNvSpPr txBox="1"/>
              <p:nvPr/>
            </p:nvSpPr>
            <p:spPr>
              <a:xfrm>
                <a:off x="7563588" y="2547895"/>
                <a:ext cx="497059" cy="3385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1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a:latin typeface="Cambria Math" panose="02040503050406030204" pitchFamily="18" charset="0"/>
                        </a:rPr>
                        <m:t>×4</m:t>
                      </m:r>
                    </m:oMath>
                  </m:oMathPara>
                </a14:m>
                <a:endParaRPr lang="zh-CN" altLang="en-US" dirty="0"/>
              </a:p>
            </p:txBody>
          </p:sp>
        </mc:Choice>
        <mc:Fallback xmlns="">
          <p:sp>
            <p:nvSpPr>
              <p:cNvPr id="257" name="文本框 256">
                <a:extLst>
                  <a:ext uri="{FF2B5EF4-FFF2-40B4-BE49-F238E27FC236}">
                    <a16:creationId xmlns:a16="http://schemas.microsoft.com/office/drawing/2014/main" id="{BD2EF74F-E318-F58E-7DA8-39922970BEBD}"/>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FE73C009-4D0F-D18A-DF82-8BE8220B4C2F}"/>
                  </a:ext>
                </a:extLst>
              </p:cNvPr>
              <p:cNvSpPr txBox="1"/>
              <p:nvPr/>
            </p:nvSpPr>
            <p:spPr>
              <a:xfrm>
                <a:off x="9681027" y="2545204"/>
                <a:ext cx="497059"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1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a:latin typeface="Cambria Math" panose="02040503050406030204" pitchFamily="18" charset="0"/>
                        </a:rPr>
                        <m:t>×6</m:t>
                      </m:r>
                    </m:oMath>
                  </m:oMathPara>
                </a14:m>
                <a:endParaRPr lang="zh-CN" altLang="en-US" dirty="0"/>
              </a:p>
            </p:txBody>
          </p:sp>
        </mc:Choice>
        <mc:Fallback xmlns="">
          <p:sp>
            <p:nvSpPr>
              <p:cNvPr id="258" name="文本框 257">
                <a:extLst>
                  <a:ext uri="{FF2B5EF4-FFF2-40B4-BE49-F238E27FC236}">
                    <a16:creationId xmlns:a16="http://schemas.microsoft.com/office/drawing/2014/main" id="{FE73C009-4D0F-D18A-DF82-8BE8220B4C2F}"/>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5"/>
                <a:stretch>
                  <a:fillRect/>
                </a:stretch>
              </a:blipFill>
              <a:ln>
                <a:noFill/>
              </a:ln>
            </p:spPr>
            <p:txBody>
              <a:bodyPr/>
              <a:lstStyle/>
              <a:p>
                <a:r>
                  <a:rPr lang="zh-CN" altLang="en-US">
                    <a:noFill/>
                  </a:rPr>
                  <a:t> </a:t>
                </a:r>
              </a:p>
            </p:txBody>
          </p:sp>
        </mc:Fallback>
      </mc:AlternateContent>
      <p:cxnSp>
        <p:nvCxnSpPr>
          <p:cNvPr id="271" name="连接符: 肘形 270">
            <a:extLst>
              <a:ext uri="{FF2B5EF4-FFF2-40B4-BE49-F238E27FC236}">
                <a16:creationId xmlns:a16="http://schemas.microsoft.com/office/drawing/2014/main" id="{4B90FCE3-1027-615F-3287-FC7900795165}"/>
              </a:ext>
            </a:extLst>
          </p:cNvPr>
          <p:cNvCxnSpPr>
            <a:endCxn id="51" idx="6"/>
          </p:cNvCxnSpPr>
          <p:nvPr/>
        </p:nvCxnSpPr>
        <p:spPr>
          <a:xfrm rot="16200000" flipH="1">
            <a:off x="10209883" y="3703872"/>
            <a:ext cx="1899288" cy="109800"/>
          </a:xfrm>
          <a:prstGeom prst="bentConnector4">
            <a:avLst>
              <a:gd name="adj1" fmla="val 262"/>
              <a:gd name="adj2" fmla="val 739858"/>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9" name="矩形: 圆角 278">
            <a:extLst>
              <a:ext uri="{FF2B5EF4-FFF2-40B4-BE49-F238E27FC236}">
                <a16:creationId xmlns:a16="http://schemas.microsoft.com/office/drawing/2014/main" id="{BD4CEDEF-4099-A743-4FA9-A1D51C3FAD9D}"/>
              </a:ext>
            </a:extLst>
          </p:cNvPr>
          <p:cNvSpPr/>
          <p:nvPr/>
        </p:nvSpPr>
        <p:spPr>
          <a:xfrm>
            <a:off x="10292077" y="2661403"/>
            <a:ext cx="1734151" cy="2231381"/>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71317AA8-BFA5-C3F4-F5AF-75FD243642FD}"/>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solidFill>
                  <a:schemeClr val="tx1">
                    <a:alpha val="10000"/>
                  </a:schemeClr>
                </a:solidFill>
                <a:latin typeface="Times New Roman" panose="02020603050405020304" pitchFamily="18" charset="0"/>
                <a:cs typeface="Times New Roman" panose="02020603050405020304" pitchFamily="18" charset="0"/>
              </a:rPr>
              <a:t>conv5_x</a:t>
            </a:r>
            <a:endParaRPr lang="zh-CN" altLang="en-US" sz="1400" dirty="0">
              <a:solidFill>
                <a:schemeClr val="tx1">
                  <a:alpha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1" name="文本框 280">
                <a:extLst>
                  <a:ext uri="{FF2B5EF4-FFF2-40B4-BE49-F238E27FC236}">
                    <a16:creationId xmlns:a16="http://schemas.microsoft.com/office/drawing/2014/main" id="{CBA0E6BC-8D18-AFDD-7558-84546475F736}"/>
                  </a:ext>
                </a:extLst>
              </p:cNvPr>
              <p:cNvSpPr txBox="1"/>
              <p:nvPr/>
            </p:nvSpPr>
            <p:spPr>
              <a:xfrm>
                <a:off x="10323619" y="4569767"/>
                <a:ext cx="497059"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2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smtClean="0">
                          <a:solidFill>
                            <a:schemeClr val="tx1">
                              <a:alpha val="10000"/>
                            </a:schemeClr>
                          </a:solidFill>
                          <a:latin typeface="Cambria Math" panose="02040503050406030204" pitchFamily="18" charset="0"/>
                        </a:rPr>
                        <m:t>×3</m:t>
                      </m:r>
                    </m:oMath>
                  </m:oMathPara>
                </a14:m>
                <a:endParaRPr lang="zh-CN" altLang="en-US" dirty="0">
                  <a:solidFill>
                    <a:schemeClr val="tx1">
                      <a:alpha val="10000"/>
                    </a:schemeClr>
                  </a:solidFill>
                </a:endParaRPr>
              </a:p>
            </p:txBody>
          </p:sp>
        </mc:Choice>
        <mc:Fallback xmlns="">
          <p:sp>
            <p:nvSpPr>
              <p:cNvPr id="281" name="文本框 280">
                <a:extLst>
                  <a:ext uri="{FF2B5EF4-FFF2-40B4-BE49-F238E27FC236}">
                    <a16:creationId xmlns:a16="http://schemas.microsoft.com/office/drawing/2014/main" id="{CBA0E6BC-8D18-AFDD-7558-84546475F736}"/>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6"/>
                <a:stretch>
                  <a:fillRect/>
                </a:stretch>
              </a:blipFill>
              <a:ln>
                <a:noFill/>
              </a:ln>
            </p:spPr>
            <p:txBody>
              <a:bodyPr/>
              <a:lstStyle/>
              <a:p>
                <a:r>
                  <a:rPr lang="zh-CN" altLang="en-US">
                    <a:noFill/>
                  </a:rPr>
                  <a:t> </a:t>
                </a:r>
              </a:p>
            </p:txBody>
          </p:sp>
        </mc:Fallback>
      </mc:AlternateContent>
      <p:sp>
        <p:nvSpPr>
          <p:cNvPr id="282" name="矩形: 圆角 281">
            <a:extLst>
              <a:ext uri="{FF2B5EF4-FFF2-40B4-BE49-F238E27FC236}">
                <a16:creationId xmlns:a16="http://schemas.microsoft.com/office/drawing/2014/main" id="{42AD0807-944F-B650-6250-40061139D7DD}"/>
              </a:ext>
            </a:extLst>
          </p:cNvPr>
          <p:cNvSpPr/>
          <p:nvPr/>
        </p:nvSpPr>
        <p:spPr>
          <a:xfrm>
            <a:off x="2049486" y="697231"/>
            <a:ext cx="8176553" cy="2434003"/>
          </a:xfrm>
          <a:prstGeom prst="roundRect">
            <a:avLst>
              <a:gd name="adj" fmla="val 1694"/>
            </a:avLst>
          </a:prstGeom>
          <a:noFill/>
          <a:ln>
            <a:solidFill>
              <a:schemeClr val="accent1">
                <a:shade val="15000"/>
                <a:alpha val="1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63E86A81-4D24-AE85-DADC-DB33D86EE0C8}"/>
              </a:ext>
            </a:extLst>
          </p:cNvPr>
          <p:cNvSpPr txBox="1"/>
          <p:nvPr/>
        </p:nvSpPr>
        <p:spPr>
          <a:xfrm>
            <a:off x="2053947" y="2809188"/>
            <a:ext cx="912429" cy="307777"/>
          </a:xfrm>
          <a:prstGeom prst="rect">
            <a:avLst/>
          </a:prstGeom>
          <a:noFill/>
        </p:spPr>
        <p:txBody>
          <a:bodyPr wrap="none" rtlCol="0">
            <a:spAutoFit/>
          </a:bodyPr>
          <a:lstStyle>
            <a:defPPr>
              <a:defRPr lang="zh-CN"/>
            </a:defPPr>
            <a:lvl1pPr algn="ctr">
              <a:defRPr sz="1400" b="1">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Encoding</a:t>
            </a:r>
            <a:endParaRPr lang="zh-CN" altLang="en-US" dirty="0"/>
          </a:p>
        </p:txBody>
      </p:sp>
      <p:sp>
        <p:nvSpPr>
          <p:cNvPr id="284" name="矩形: 圆角 283">
            <a:extLst>
              <a:ext uri="{FF2B5EF4-FFF2-40B4-BE49-F238E27FC236}">
                <a16:creationId xmlns:a16="http://schemas.microsoft.com/office/drawing/2014/main" id="{DE4EAAA0-83B4-9005-3F43-C78B9FE21321}"/>
              </a:ext>
            </a:extLst>
          </p:cNvPr>
          <p:cNvSpPr/>
          <p:nvPr/>
        </p:nvSpPr>
        <p:spPr>
          <a:xfrm>
            <a:off x="2049486" y="4568417"/>
            <a:ext cx="8176553" cy="2215045"/>
          </a:xfrm>
          <a:prstGeom prst="roundRect">
            <a:avLst>
              <a:gd name="adj" fmla="val 1694"/>
            </a:avLst>
          </a:prstGeom>
          <a:noFill/>
          <a:ln>
            <a:solidFill>
              <a:schemeClr val="accent1">
                <a:shade val="15000"/>
                <a:alpha val="1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10A0247-1B32-7E06-F88D-26520A7C98B8}"/>
              </a:ext>
            </a:extLst>
          </p:cNvPr>
          <p:cNvSpPr txBox="1"/>
          <p:nvPr/>
        </p:nvSpPr>
        <p:spPr>
          <a:xfrm>
            <a:off x="440107" y="970336"/>
            <a:ext cx="160937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改进点 </a:t>
            </a:r>
            <a:r>
              <a:rPr lang="en-US" altLang="zh-CN" sz="2800" b="1" dirty="0">
                <a:solidFill>
                  <a:srgbClr val="002060"/>
                </a:solidFill>
                <a:latin typeface="微软雅黑" panose="020B0503020204020204" pitchFamily="34" charset="-122"/>
                <a:ea typeface="微软雅黑" panose="020B0503020204020204" pitchFamily="34" charset="-122"/>
              </a:rPr>
              <a:t>2</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250E7F36-C9D3-0169-558D-1ED8285C6A4B}"/>
              </a:ext>
            </a:extLst>
          </p:cNvPr>
          <p:cNvSpPr txBox="1"/>
          <p:nvPr/>
        </p:nvSpPr>
        <p:spPr>
          <a:xfrm>
            <a:off x="1036863" y="1663082"/>
            <a:ext cx="10310874"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引入</a:t>
            </a:r>
            <a:r>
              <a:rPr lang="zh-CN" altLang="en-US" sz="2400" b="1" dirty="0">
                <a:solidFill>
                  <a:srgbClr val="FF0000"/>
                </a:solidFill>
                <a:latin typeface="微软雅黑" panose="020B0503020204020204" pitchFamily="34" charset="-122"/>
                <a:ea typeface="微软雅黑" panose="020B0503020204020204" pitchFamily="34" charset="-122"/>
              </a:rPr>
              <a:t>注意力机制</a:t>
            </a:r>
            <a:r>
              <a:rPr lang="zh-CN" altLang="en-US" sz="2400" b="1" dirty="0">
                <a:solidFill>
                  <a:srgbClr val="002060"/>
                </a:solidFill>
                <a:latin typeface="微软雅黑" panose="020B0503020204020204" pitchFamily="34" charset="-122"/>
                <a:ea typeface="微软雅黑" panose="020B0503020204020204" pitchFamily="34" charset="-122"/>
              </a:rPr>
              <a:t>，对编码器图像信息进行加权后再结合</a:t>
            </a:r>
          </a:p>
        </p:txBody>
      </p:sp>
      <p:sp>
        <p:nvSpPr>
          <p:cNvPr id="126" name="矩形 125">
            <a:extLst>
              <a:ext uri="{FF2B5EF4-FFF2-40B4-BE49-F238E27FC236}">
                <a16:creationId xmlns:a16="http://schemas.microsoft.com/office/drawing/2014/main" id="{DF34B678-0D47-D5AF-8C90-4F42364D0340}"/>
              </a:ext>
            </a:extLst>
          </p:cNvPr>
          <p:cNvSpPr/>
          <p:nvPr/>
        </p:nvSpPr>
        <p:spPr>
          <a:xfrm>
            <a:off x="334763" y="5656054"/>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Sigmod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EA2CA33F-1FD0-8F28-AAEA-E73EA55794E8}"/>
              </a:ext>
            </a:extLst>
          </p:cNvPr>
          <p:cNvSpPr/>
          <p:nvPr/>
        </p:nvSpPr>
        <p:spPr>
          <a:xfrm>
            <a:off x="334763" y="5924815"/>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E243DEC1-C40D-CDA9-8000-47CBE98ED91C}"/>
              </a:ext>
            </a:extLst>
          </p:cNvPr>
          <p:cNvSpPr/>
          <p:nvPr/>
        </p:nvSpPr>
        <p:spPr>
          <a:xfrm>
            <a:off x="334763" y="427386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output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229" name="直接连接符 228">
            <a:extLst>
              <a:ext uri="{FF2B5EF4-FFF2-40B4-BE49-F238E27FC236}">
                <a16:creationId xmlns:a16="http://schemas.microsoft.com/office/drawing/2014/main" id="{56F52399-6BCA-C366-A13D-2020DF2BD722}"/>
              </a:ext>
            </a:extLst>
          </p:cNvPr>
          <p:cNvCxnSpPr>
            <a:stCxn id="126" idx="0"/>
            <a:endCxn id="128" idx="2"/>
          </p:cNvCxnSpPr>
          <p:nvPr/>
        </p:nvCxnSpPr>
        <p:spPr>
          <a:xfrm flipV="1">
            <a:off x="1029753" y="4669693"/>
            <a:ext cx="0" cy="98636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85" name="文本框 284">
            <a:extLst>
              <a:ext uri="{FF2B5EF4-FFF2-40B4-BE49-F238E27FC236}">
                <a16:creationId xmlns:a16="http://schemas.microsoft.com/office/drawing/2014/main" id="{363E9D61-79A5-BB1D-79DB-828DA02E801F}"/>
              </a:ext>
            </a:extLst>
          </p:cNvPr>
          <p:cNvSpPr txBox="1"/>
          <p:nvPr/>
        </p:nvSpPr>
        <p:spPr>
          <a:xfrm>
            <a:off x="2207855" y="4586920"/>
            <a:ext cx="902812" cy="307777"/>
          </a:xfrm>
          <a:prstGeom prst="rect">
            <a:avLst/>
          </a:prstGeom>
          <a:noFill/>
        </p:spPr>
        <p:txBody>
          <a:bodyPr wrap="none" rtlCol="0">
            <a:spAutoFit/>
          </a:bodyPr>
          <a:lstStyle/>
          <a:p>
            <a:pPr algn="ctr"/>
            <a:r>
              <a:rPr lang="en-US" altLang="zh-CN" sz="1400" b="1" dirty="0">
                <a:solidFill>
                  <a:schemeClr val="tx1">
                    <a:alpha val="10000"/>
                  </a:schemeClr>
                </a:solidFill>
                <a:latin typeface="Times New Roman" panose="02020603050405020304" pitchFamily="18" charset="0"/>
                <a:cs typeface="Times New Roman" panose="02020603050405020304" pitchFamily="18" charset="0"/>
              </a:rPr>
              <a:t>Decoding</a:t>
            </a:r>
            <a:endParaRPr lang="zh-CN" altLang="en-US" sz="1400" b="1" dirty="0">
              <a:solidFill>
                <a:schemeClr val="tx1">
                  <a:alpha val="10000"/>
                </a:schemeClr>
              </a:solidFill>
              <a:latin typeface="Times New Roman" panose="02020603050405020304" pitchFamily="18" charset="0"/>
              <a:cs typeface="Times New Roman" panose="02020603050405020304" pitchFamily="18" charset="0"/>
            </a:endParaRPr>
          </a:p>
        </p:txBody>
      </p:sp>
      <p:pic>
        <p:nvPicPr>
          <p:cNvPr id="1026" name="Picture 2" descr="在这里插入图片描述">
            <a:extLst>
              <a:ext uri="{FF2B5EF4-FFF2-40B4-BE49-F238E27FC236}">
                <a16:creationId xmlns:a16="http://schemas.microsoft.com/office/drawing/2014/main" id="{DB50A017-7916-A485-DD79-6323F708C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1999" y="2721519"/>
            <a:ext cx="4575413" cy="4004271"/>
          </a:xfrm>
          <a:prstGeom prst="rect">
            <a:avLst/>
          </a:prstGeom>
          <a:ln w="19050">
            <a:solidFill>
              <a:srgbClr val="FF0000"/>
            </a:solidFill>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B4BE431-52AF-5C96-C6BE-2FFDFF6E87B6}"/>
              </a:ext>
            </a:extLst>
          </p:cNvPr>
          <p:cNvSpPr txBox="1"/>
          <p:nvPr/>
        </p:nvSpPr>
        <p:spPr>
          <a:xfrm>
            <a:off x="1586519" y="2385725"/>
            <a:ext cx="4490667" cy="369332"/>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CA-attention</a:t>
            </a:r>
            <a:r>
              <a:rPr lang="zh-CN" altLang="en-US" sz="1800" b="1"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空间注意力机制</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F576844-0F3D-1935-E000-F71968458914}"/>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模型网络结构</a:t>
            </a:r>
          </a:p>
        </p:txBody>
      </p:sp>
    </p:spTree>
    <p:extLst>
      <p:ext uri="{BB962C8B-B14F-4D97-AF65-F5344CB8AC3E}">
        <p14:creationId xmlns:p14="http://schemas.microsoft.com/office/powerpoint/2010/main" val="1145339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624CA-CE2C-ADB0-D8C5-3FC988A5861F}"/>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6FF3C40A-C19D-4CEF-78EE-8A85BD39BA40}"/>
              </a:ext>
            </a:extLst>
          </p:cNvPr>
          <p:cNvSpPr txBox="1"/>
          <p:nvPr/>
        </p:nvSpPr>
        <p:spPr>
          <a:xfrm>
            <a:off x="665065" y="943032"/>
            <a:ext cx="2250937"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BF043A3B-82AA-D3D9-98AE-E9F5B4FD78EB}"/>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图像大小：</a:t>
            </a:r>
            <a:r>
              <a:rPr lang="en-US" altLang="zh-CN" sz="2400" b="1" dirty="0">
                <a:solidFill>
                  <a:srgbClr val="FF0000"/>
                </a:solidFill>
                <a:latin typeface="微软雅黑" panose="020B0503020204020204" pitchFamily="34" charset="-122"/>
                <a:ea typeface="微软雅黑" panose="020B0503020204020204" pitchFamily="34" charset="-122"/>
              </a:rPr>
              <a:t>512</a:t>
            </a:r>
            <a:r>
              <a:rPr lang="en-US" altLang="zh-CN"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512</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349FE27-9698-7D2C-C36B-EBBE62501B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5002" y="2117224"/>
            <a:ext cx="5021394" cy="3665770"/>
          </a:xfrm>
          <a:prstGeom prst="rect">
            <a:avLst/>
          </a:prstGeom>
        </p:spPr>
      </p:pic>
      <p:pic>
        <p:nvPicPr>
          <p:cNvPr id="10" name="图片 9">
            <a:extLst>
              <a:ext uri="{FF2B5EF4-FFF2-40B4-BE49-F238E27FC236}">
                <a16:creationId xmlns:a16="http://schemas.microsoft.com/office/drawing/2014/main" id="{2CD3F66F-6B57-9249-0EDE-167D2BC6A3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2031" y="2079870"/>
            <a:ext cx="5344967" cy="3822561"/>
          </a:xfrm>
          <a:prstGeom prst="rect">
            <a:avLst/>
          </a:prstGeom>
        </p:spPr>
      </p:pic>
      <p:sp>
        <p:nvSpPr>
          <p:cNvPr id="6" name="文本框 5">
            <a:extLst>
              <a:ext uri="{FF2B5EF4-FFF2-40B4-BE49-F238E27FC236}">
                <a16:creationId xmlns:a16="http://schemas.microsoft.com/office/drawing/2014/main" id="{E8B1720E-E65E-758F-FB6D-54E95E642D63}"/>
              </a:ext>
            </a:extLst>
          </p:cNvPr>
          <p:cNvSpPr txBox="1"/>
          <p:nvPr/>
        </p:nvSpPr>
        <p:spPr>
          <a:xfrm>
            <a:off x="1790533" y="56164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B1BAE7F6-C582-7DD4-FE63-D3526550A6D0}"/>
              </a:ext>
            </a:extLst>
          </p:cNvPr>
          <p:cNvSpPr txBox="1"/>
          <p:nvPr/>
        </p:nvSpPr>
        <p:spPr>
          <a:xfrm>
            <a:off x="7982255" y="5733527"/>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F87BF8A9-6E77-50DE-DFD6-A2622E5CCAD6}"/>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FF0000"/>
                </a:solidFill>
                <a:latin typeface="微软雅黑" panose="020B0503020204020204" pitchFamily="34" charset="-122"/>
                <a:ea typeface="微软雅黑" panose="020B0503020204020204" pitchFamily="34" charset="-122"/>
              </a:rPr>
              <a:t>94.6%</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BABB47A-7DF6-D907-FFCD-3219151079DD}"/>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96.7%</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34FAB33-6162-0FFA-544F-B754B2EB76AF}"/>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F40F46A-F871-A9FC-8E15-AE37CC8A38CD}"/>
              </a:ext>
            </a:extLst>
          </p:cNvPr>
          <p:cNvSpPr txBox="1"/>
          <p:nvPr/>
        </p:nvSpPr>
        <p:spPr>
          <a:xfrm>
            <a:off x="2822548" y="1077867"/>
            <a:ext cx="6094902" cy="369332"/>
          </a:xfrm>
          <a:prstGeom prst="rect">
            <a:avLst/>
          </a:prstGeom>
          <a:noFill/>
        </p:spPr>
        <p:txBody>
          <a:bodyPr wrap="square">
            <a:spAutoFit/>
          </a:bodyPr>
          <a:lstStyle/>
          <a:p>
            <a:r>
              <a:rPr lang="zh-CN" altLang="en-US" sz="1800" dirty="0">
                <a:solidFill>
                  <a:srgbClr val="002060"/>
                </a:solidFill>
                <a:latin typeface="微软雅黑" panose="020B0503020204020204" pitchFamily="34" charset="-122"/>
                <a:ea typeface="微软雅黑" panose="020B0503020204020204" pitchFamily="34" charset="-122"/>
              </a:rPr>
              <a:t>（将先前的结果作为预训练参数）</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494F9CA-7A67-6158-C8F7-2D8F249BE68B}"/>
              </a:ext>
            </a:extLst>
          </p:cNvPr>
          <p:cNvSpPr txBox="1"/>
          <p:nvPr/>
        </p:nvSpPr>
        <p:spPr>
          <a:xfrm>
            <a:off x="2541536" y="6118212"/>
            <a:ext cx="5109091"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模型</a:t>
            </a:r>
            <a:r>
              <a:rPr lang="zh-CN" altLang="en-US" sz="2400" b="1" dirty="0">
                <a:solidFill>
                  <a:srgbClr val="FF0000"/>
                </a:solidFill>
                <a:latin typeface="微软雅黑" panose="020B0503020204020204" pitchFamily="34" charset="-122"/>
                <a:ea typeface="微软雅黑" panose="020B0503020204020204" pitchFamily="34" charset="-122"/>
              </a:rPr>
              <a:t>性能更好</a:t>
            </a:r>
            <a:r>
              <a:rPr lang="zh-CN" altLang="en-US" sz="2400" b="1" dirty="0">
                <a:solidFill>
                  <a:srgbClr val="002060"/>
                </a:solidFill>
                <a:latin typeface="微软雅黑" panose="020B0503020204020204" pitchFamily="34" charset="-122"/>
                <a:ea typeface="微软雅黑" panose="020B0503020204020204" pitchFamily="34" charset="-122"/>
              </a:rPr>
              <a:t>，但电脑已有点吃不消</a:t>
            </a:r>
          </a:p>
        </p:txBody>
      </p:sp>
      <p:pic>
        <p:nvPicPr>
          <p:cNvPr id="14" name="图片 13">
            <a:extLst>
              <a:ext uri="{FF2B5EF4-FFF2-40B4-BE49-F238E27FC236}">
                <a16:creationId xmlns:a16="http://schemas.microsoft.com/office/drawing/2014/main" id="{8B608933-8CAF-DAC1-A6FB-CEB7EF94B8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74914" y="4492098"/>
            <a:ext cx="2240802" cy="623080"/>
          </a:xfrm>
          <a:prstGeom prst="rect">
            <a:avLst/>
          </a:prstGeom>
        </p:spPr>
      </p:pic>
      <p:pic>
        <p:nvPicPr>
          <p:cNvPr id="15" name="图片 14">
            <a:extLst>
              <a:ext uri="{FF2B5EF4-FFF2-40B4-BE49-F238E27FC236}">
                <a16:creationId xmlns:a16="http://schemas.microsoft.com/office/drawing/2014/main" id="{4F52CB39-6F56-F633-E483-3C05E193FA8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22663" y="2705233"/>
            <a:ext cx="1956382" cy="558966"/>
          </a:xfrm>
          <a:prstGeom prst="rect">
            <a:avLst/>
          </a:prstGeom>
        </p:spPr>
      </p:pic>
      <p:cxnSp>
        <p:nvCxnSpPr>
          <p:cNvPr id="4" name="直接箭头连接符 3">
            <a:extLst>
              <a:ext uri="{FF2B5EF4-FFF2-40B4-BE49-F238E27FC236}">
                <a16:creationId xmlns:a16="http://schemas.microsoft.com/office/drawing/2014/main" id="{0BC0888F-0863-6085-B6C5-B706EC4A9132}"/>
              </a:ext>
            </a:extLst>
          </p:cNvPr>
          <p:cNvCxnSpPr>
            <a:cxnSpLocks/>
          </p:cNvCxnSpPr>
          <p:nvPr/>
        </p:nvCxnSpPr>
        <p:spPr>
          <a:xfrm flipH="1">
            <a:off x="4170717" y="4150981"/>
            <a:ext cx="1217007" cy="624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43D2C4-9E08-665E-43D2-DA7BB4DD858C}"/>
              </a:ext>
            </a:extLst>
          </p:cNvPr>
          <p:cNvSpPr txBox="1"/>
          <p:nvPr/>
        </p:nvSpPr>
        <p:spPr>
          <a:xfrm>
            <a:off x="5228066" y="3781649"/>
            <a:ext cx="1576212" cy="369332"/>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趋近于</a:t>
            </a:r>
            <a:r>
              <a:rPr lang="en-US" altLang="zh-CN" b="1" dirty="0">
                <a:solidFill>
                  <a:srgbClr val="002060"/>
                </a:solidFill>
                <a:latin typeface="微软雅黑" panose="020B0503020204020204" pitchFamily="34" charset="-122"/>
                <a:ea typeface="微软雅黑" panose="020B0503020204020204" pitchFamily="34" charset="-122"/>
              </a:rPr>
              <a:t>0.01</a:t>
            </a:r>
            <a:endParaRPr lang="zh-CN" altLang="en-US"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6703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DEDAC-E125-02C8-BD56-25500DA1CB1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2CFF1B9-EEEE-EFFF-4C05-4048D69A8095}"/>
              </a:ext>
            </a:extLst>
          </p:cNvPr>
          <p:cNvSpPr txBox="1"/>
          <p:nvPr/>
        </p:nvSpPr>
        <p:spPr>
          <a:xfrm>
            <a:off x="336143" y="837777"/>
            <a:ext cx="6010065"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lang="zh-CN" altLang="en-US" sz="1400" dirty="0">
                <a:solidFill>
                  <a:srgbClr val="002060"/>
                </a:solidFill>
                <a:latin typeface="微软雅黑" panose="020B0503020204020204" pitchFamily="34" charset="-122"/>
                <a:ea typeface="微软雅黑" panose="020B0503020204020204" pitchFamily="34" charset="-122"/>
              </a:rPr>
              <a:t>（使用训练好的模型，在</a:t>
            </a:r>
            <a:r>
              <a:rPr lang="en-US" altLang="zh-CN" sz="1400" dirty="0">
                <a:solidFill>
                  <a:srgbClr val="002060"/>
                </a:solidFill>
                <a:latin typeface="微软雅黑" panose="020B0503020204020204" pitchFamily="34" charset="-122"/>
                <a:ea typeface="微软雅黑" panose="020B0503020204020204" pitchFamily="34" charset="-122"/>
              </a:rPr>
              <a:t>2048×2048</a:t>
            </a:r>
            <a:r>
              <a:rPr lang="zh-CN" altLang="en-US" sz="1400" dirty="0">
                <a:solidFill>
                  <a:srgbClr val="002060"/>
                </a:solidFill>
                <a:latin typeface="微软雅黑" panose="020B0503020204020204" pitchFamily="34" charset="-122"/>
                <a:ea typeface="微软雅黑" panose="020B0503020204020204" pitchFamily="34" charset="-122"/>
              </a:rPr>
              <a:t>原始分辨率上评估）</a:t>
            </a:r>
            <a:endParaRPr lang="en-US" altLang="zh-CN" sz="2800" dirty="0">
              <a:solidFill>
                <a:srgbClr val="002060"/>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4805DE3C-E3E9-D45F-9A10-1F647E07E245}"/>
              </a:ext>
            </a:extLst>
          </p:cNvPr>
          <p:cNvGraphicFramePr>
            <a:graphicFrameLocks noGrp="1"/>
          </p:cNvGraphicFramePr>
          <p:nvPr/>
        </p:nvGraphicFramePr>
        <p:xfrm>
          <a:off x="2534668" y="1778965"/>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88.89</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95.58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81.88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87.58</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96.07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80.83</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95.13</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98.04</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91.72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98.91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99.72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3.78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1.68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6.09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graphicFrame>
        <p:nvGraphicFramePr>
          <p:cNvPr id="5" name="表格 4">
            <a:extLst>
              <a:ext uri="{FF2B5EF4-FFF2-40B4-BE49-F238E27FC236}">
                <a16:creationId xmlns:a16="http://schemas.microsoft.com/office/drawing/2014/main" id="{131008EC-0689-803A-430A-098A440A82C6}"/>
              </a:ext>
            </a:extLst>
          </p:cNvPr>
          <p:cNvGraphicFramePr>
            <a:graphicFrameLocks noGrp="1"/>
          </p:cNvGraphicFramePr>
          <p:nvPr/>
        </p:nvGraphicFramePr>
        <p:xfrm>
          <a:off x="2455727" y="4423314"/>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83.47</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94.42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72.82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81.81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94.37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71.66</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94.57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90.12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99.31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95.82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3.24</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1.29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5.70</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sp>
        <p:nvSpPr>
          <p:cNvPr id="10" name="文本框 9">
            <a:extLst>
              <a:ext uri="{FF2B5EF4-FFF2-40B4-BE49-F238E27FC236}">
                <a16:creationId xmlns:a16="http://schemas.microsoft.com/office/drawing/2014/main" id="{C661B88D-7CDF-7CCC-D092-B6AB36A51459}"/>
              </a:ext>
            </a:extLst>
          </p:cNvPr>
          <p:cNvSpPr txBox="1"/>
          <p:nvPr/>
        </p:nvSpPr>
        <p:spPr>
          <a:xfrm>
            <a:off x="447977" y="2475986"/>
            <a:ext cx="1620957" cy="830997"/>
          </a:xfrm>
          <a:prstGeom prst="rect">
            <a:avLst/>
          </a:prstGeom>
          <a:noFill/>
        </p:spPr>
        <p:txBody>
          <a:bodyPr wrap="square">
            <a:spAutoFit/>
          </a:bodyPr>
          <a:lstStyle/>
          <a:p>
            <a:pPr algn="ctr"/>
            <a:r>
              <a:rPr kumimoji="0" lang="zh-CN" altLang="en-US" sz="24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zh-CN" altLang="en-US" sz="2400" dirty="0"/>
          </a:p>
        </p:txBody>
      </p:sp>
      <p:sp>
        <p:nvSpPr>
          <p:cNvPr id="11" name="文本框 10">
            <a:extLst>
              <a:ext uri="{FF2B5EF4-FFF2-40B4-BE49-F238E27FC236}">
                <a16:creationId xmlns:a16="http://schemas.microsoft.com/office/drawing/2014/main" id="{232754F8-270D-1143-BD08-1D45B3379B96}"/>
              </a:ext>
            </a:extLst>
          </p:cNvPr>
          <p:cNvSpPr txBox="1"/>
          <p:nvPr/>
        </p:nvSpPr>
        <p:spPr>
          <a:xfrm>
            <a:off x="380558" y="5189226"/>
            <a:ext cx="1755794" cy="830997"/>
          </a:xfrm>
          <a:prstGeom prst="rect">
            <a:avLst/>
          </a:prstGeom>
          <a:noFill/>
        </p:spPr>
        <p:txBody>
          <a:bodyPr wrap="square">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具有挑战性的测试集</a:t>
            </a:r>
            <a:endParaRPr lang="zh-CN" altLang="en-US" sz="2400" dirty="0"/>
          </a:p>
        </p:txBody>
      </p:sp>
    </p:spTree>
    <p:extLst>
      <p:ext uri="{BB962C8B-B14F-4D97-AF65-F5344CB8AC3E}">
        <p14:creationId xmlns:p14="http://schemas.microsoft.com/office/powerpoint/2010/main" val="2230530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3E236-4BEE-C60B-1C12-09AB4B3C102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506AA1F-C562-62A1-8C3F-155F1D833FDC}"/>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进一步改进</a:t>
            </a:r>
          </a:p>
        </p:txBody>
      </p:sp>
      <p:sp>
        <p:nvSpPr>
          <p:cNvPr id="2" name="文本框 1">
            <a:extLst>
              <a:ext uri="{FF2B5EF4-FFF2-40B4-BE49-F238E27FC236}">
                <a16:creationId xmlns:a16="http://schemas.microsoft.com/office/drawing/2014/main" id="{0E236A78-41F4-C460-D686-B3E8F68E54E0}"/>
              </a:ext>
            </a:extLst>
          </p:cNvPr>
          <p:cNvSpPr txBox="1"/>
          <p:nvPr/>
        </p:nvSpPr>
        <p:spPr>
          <a:xfrm>
            <a:off x="162145" y="5724926"/>
            <a:ext cx="4465320"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血液残影完全遮挡了血管壁</a:t>
            </a:r>
          </a:p>
        </p:txBody>
      </p:sp>
      <p:pic>
        <p:nvPicPr>
          <p:cNvPr id="13" name="图片 12" descr="黑暗里有星球&#10;&#10;中度可信度描述已自动生成">
            <a:extLst>
              <a:ext uri="{FF2B5EF4-FFF2-40B4-BE49-F238E27FC236}">
                <a16:creationId xmlns:a16="http://schemas.microsoft.com/office/drawing/2014/main" id="{7B973B5A-8FD0-A07B-0A26-7119BD1B6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65" y="1939206"/>
            <a:ext cx="3459481" cy="3459481"/>
          </a:xfrm>
          <a:prstGeom prst="rect">
            <a:avLst/>
          </a:prstGeom>
        </p:spPr>
      </p:pic>
      <p:pic>
        <p:nvPicPr>
          <p:cNvPr id="16" name="图片 15" descr="图片包含 游戏机&#10;&#10;描述已自动生成">
            <a:extLst>
              <a:ext uri="{FF2B5EF4-FFF2-40B4-BE49-F238E27FC236}">
                <a16:creationId xmlns:a16="http://schemas.microsoft.com/office/drawing/2014/main" id="{3692855D-F90F-D4D8-1531-5D2C768E5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0869" y="1939205"/>
            <a:ext cx="3459481" cy="3459481"/>
          </a:xfrm>
          <a:prstGeom prst="rect">
            <a:avLst/>
          </a:prstGeom>
        </p:spPr>
      </p:pic>
      <p:pic>
        <p:nvPicPr>
          <p:cNvPr id="18" name="图片 17" descr="图片包含 游戏机&#10;&#10;描述已自动生成">
            <a:extLst>
              <a:ext uri="{FF2B5EF4-FFF2-40B4-BE49-F238E27FC236}">
                <a16:creationId xmlns:a16="http://schemas.microsoft.com/office/drawing/2014/main" id="{6045F102-E1F8-609E-952E-5B4DB4BEE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967" y="1939204"/>
            <a:ext cx="3459481" cy="3459481"/>
          </a:xfrm>
          <a:prstGeom prst="rect">
            <a:avLst/>
          </a:prstGeom>
        </p:spPr>
      </p:pic>
      <p:sp>
        <p:nvSpPr>
          <p:cNvPr id="19" name="任意多边形: 形状 18">
            <a:extLst>
              <a:ext uri="{FF2B5EF4-FFF2-40B4-BE49-F238E27FC236}">
                <a16:creationId xmlns:a16="http://schemas.microsoft.com/office/drawing/2014/main" id="{C9152D69-EC4D-1FCA-A0B4-799760391AF2}"/>
              </a:ext>
            </a:extLst>
          </p:cNvPr>
          <p:cNvSpPr/>
          <p:nvPr/>
        </p:nvSpPr>
        <p:spPr>
          <a:xfrm>
            <a:off x="1661160" y="3253740"/>
            <a:ext cx="830580" cy="781050"/>
          </a:xfrm>
          <a:custGeom>
            <a:avLst/>
            <a:gdLst>
              <a:gd name="connsiteX0" fmla="*/ 742950 w 830580"/>
              <a:gd name="connsiteY0" fmla="*/ 148590 h 781050"/>
              <a:gd name="connsiteX1" fmla="*/ 742950 w 830580"/>
              <a:gd name="connsiteY1" fmla="*/ 148590 h 781050"/>
              <a:gd name="connsiteX2" fmla="*/ 731520 w 830580"/>
              <a:gd name="connsiteY2" fmla="*/ 118110 h 781050"/>
              <a:gd name="connsiteX3" fmla="*/ 681990 w 830580"/>
              <a:gd name="connsiteY3" fmla="*/ 76200 h 781050"/>
              <a:gd name="connsiteX4" fmla="*/ 670560 w 830580"/>
              <a:gd name="connsiteY4" fmla="*/ 68580 h 781050"/>
              <a:gd name="connsiteX5" fmla="*/ 640080 w 830580"/>
              <a:gd name="connsiteY5" fmla="*/ 53340 h 781050"/>
              <a:gd name="connsiteX6" fmla="*/ 617220 w 830580"/>
              <a:gd name="connsiteY6" fmla="*/ 49530 h 781050"/>
              <a:gd name="connsiteX7" fmla="*/ 579120 w 830580"/>
              <a:gd name="connsiteY7" fmla="*/ 30480 h 781050"/>
              <a:gd name="connsiteX8" fmla="*/ 495300 w 830580"/>
              <a:gd name="connsiteY8" fmla="*/ 7620 h 781050"/>
              <a:gd name="connsiteX9" fmla="*/ 445770 w 830580"/>
              <a:gd name="connsiteY9" fmla="*/ 0 h 781050"/>
              <a:gd name="connsiteX10" fmla="*/ 270510 w 830580"/>
              <a:gd name="connsiteY10" fmla="*/ 7620 h 781050"/>
              <a:gd name="connsiteX11" fmla="*/ 167640 w 830580"/>
              <a:gd name="connsiteY11" fmla="*/ 64770 h 781050"/>
              <a:gd name="connsiteX12" fmla="*/ 118110 w 830580"/>
              <a:gd name="connsiteY12" fmla="*/ 91440 h 781050"/>
              <a:gd name="connsiteX13" fmla="*/ 38100 w 830580"/>
              <a:gd name="connsiteY13" fmla="*/ 179070 h 781050"/>
              <a:gd name="connsiteX14" fmla="*/ 7620 w 830580"/>
              <a:gd name="connsiteY14" fmla="*/ 259080 h 781050"/>
              <a:gd name="connsiteX15" fmla="*/ 0 w 830580"/>
              <a:gd name="connsiteY15" fmla="*/ 350520 h 781050"/>
              <a:gd name="connsiteX16" fmla="*/ 3810 w 830580"/>
              <a:gd name="connsiteY16" fmla="*/ 392430 h 781050"/>
              <a:gd name="connsiteX17" fmla="*/ 19050 w 830580"/>
              <a:gd name="connsiteY17" fmla="*/ 480060 h 781050"/>
              <a:gd name="connsiteX18" fmla="*/ 34290 w 830580"/>
              <a:gd name="connsiteY18" fmla="*/ 560070 h 781050"/>
              <a:gd name="connsiteX19" fmla="*/ 72390 w 830580"/>
              <a:gd name="connsiteY19" fmla="*/ 624840 h 781050"/>
              <a:gd name="connsiteX20" fmla="*/ 91440 w 830580"/>
              <a:gd name="connsiteY20" fmla="*/ 651510 h 781050"/>
              <a:gd name="connsiteX21" fmla="*/ 163830 w 830580"/>
              <a:gd name="connsiteY21" fmla="*/ 693420 h 781050"/>
              <a:gd name="connsiteX22" fmla="*/ 220980 w 830580"/>
              <a:gd name="connsiteY22" fmla="*/ 720090 h 781050"/>
              <a:gd name="connsiteX23" fmla="*/ 259080 w 830580"/>
              <a:gd name="connsiteY23" fmla="*/ 731520 h 781050"/>
              <a:gd name="connsiteX24" fmla="*/ 293370 w 830580"/>
              <a:gd name="connsiteY24" fmla="*/ 742950 h 781050"/>
              <a:gd name="connsiteX25" fmla="*/ 312420 w 830580"/>
              <a:gd name="connsiteY25" fmla="*/ 746760 h 781050"/>
              <a:gd name="connsiteX26" fmla="*/ 350520 w 830580"/>
              <a:gd name="connsiteY26" fmla="*/ 762000 h 781050"/>
              <a:gd name="connsiteX27" fmla="*/ 373380 w 830580"/>
              <a:gd name="connsiteY27" fmla="*/ 765810 h 781050"/>
              <a:gd name="connsiteX28" fmla="*/ 453390 w 830580"/>
              <a:gd name="connsiteY28" fmla="*/ 781050 h 781050"/>
              <a:gd name="connsiteX29" fmla="*/ 502920 w 830580"/>
              <a:gd name="connsiteY29" fmla="*/ 769620 h 781050"/>
              <a:gd name="connsiteX30" fmla="*/ 575310 w 830580"/>
              <a:gd name="connsiteY30" fmla="*/ 735330 h 781050"/>
              <a:gd name="connsiteX31" fmla="*/ 640080 w 830580"/>
              <a:gd name="connsiteY31" fmla="*/ 701040 h 781050"/>
              <a:gd name="connsiteX32" fmla="*/ 662940 w 830580"/>
              <a:gd name="connsiteY32" fmla="*/ 678180 h 781050"/>
              <a:gd name="connsiteX33" fmla="*/ 693420 w 830580"/>
              <a:gd name="connsiteY33" fmla="*/ 655320 h 781050"/>
              <a:gd name="connsiteX34" fmla="*/ 712470 w 830580"/>
              <a:gd name="connsiteY34" fmla="*/ 628650 h 781050"/>
              <a:gd name="connsiteX35" fmla="*/ 746760 w 830580"/>
              <a:gd name="connsiteY35" fmla="*/ 586740 h 781050"/>
              <a:gd name="connsiteX36" fmla="*/ 762000 w 830580"/>
              <a:gd name="connsiteY36" fmla="*/ 571500 h 781050"/>
              <a:gd name="connsiteX37" fmla="*/ 773430 w 830580"/>
              <a:gd name="connsiteY37" fmla="*/ 556260 h 781050"/>
              <a:gd name="connsiteX38" fmla="*/ 788670 w 830580"/>
              <a:gd name="connsiteY38" fmla="*/ 541020 h 781050"/>
              <a:gd name="connsiteX39" fmla="*/ 815340 w 830580"/>
              <a:gd name="connsiteY39" fmla="*/ 506730 h 781050"/>
              <a:gd name="connsiteX40" fmla="*/ 822960 w 830580"/>
              <a:gd name="connsiteY40" fmla="*/ 487680 h 781050"/>
              <a:gd name="connsiteX41" fmla="*/ 830580 w 830580"/>
              <a:gd name="connsiteY41" fmla="*/ 449580 h 781050"/>
              <a:gd name="connsiteX42" fmla="*/ 826770 w 830580"/>
              <a:gd name="connsiteY42" fmla="*/ 339090 h 781050"/>
              <a:gd name="connsiteX43" fmla="*/ 815340 w 830580"/>
              <a:gd name="connsiteY43" fmla="*/ 285750 h 781050"/>
              <a:gd name="connsiteX44" fmla="*/ 807720 w 830580"/>
              <a:gd name="connsiteY44" fmla="*/ 270510 h 781050"/>
              <a:gd name="connsiteX45" fmla="*/ 803910 w 830580"/>
              <a:gd name="connsiteY45" fmla="*/ 251460 h 781050"/>
              <a:gd name="connsiteX46" fmla="*/ 796290 w 830580"/>
              <a:gd name="connsiteY46" fmla="*/ 236220 h 781050"/>
              <a:gd name="connsiteX47" fmla="*/ 792480 w 830580"/>
              <a:gd name="connsiteY47" fmla="*/ 213360 h 781050"/>
              <a:gd name="connsiteX48" fmla="*/ 784860 w 830580"/>
              <a:gd name="connsiteY48" fmla="*/ 201930 h 781050"/>
              <a:gd name="connsiteX49" fmla="*/ 777240 w 830580"/>
              <a:gd name="connsiteY49" fmla="*/ 182880 h 781050"/>
              <a:gd name="connsiteX50" fmla="*/ 765810 w 830580"/>
              <a:gd name="connsiteY50" fmla="*/ 160020 h 781050"/>
              <a:gd name="connsiteX51" fmla="*/ 762000 w 830580"/>
              <a:gd name="connsiteY51" fmla="*/ 144780 h 781050"/>
              <a:gd name="connsiteX52" fmla="*/ 742950 w 830580"/>
              <a:gd name="connsiteY52" fmla="*/ 14859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0580" h="781050">
                <a:moveTo>
                  <a:pt x="742950" y="148590"/>
                </a:moveTo>
                <a:lnTo>
                  <a:pt x="742950" y="148590"/>
                </a:lnTo>
                <a:cubicBezTo>
                  <a:pt x="739140" y="138430"/>
                  <a:pt x="738509" y="126410"/>
                  <a:pt x="731520" y="118110"/>
                </a:cubicBezTo>
                <a:cubicBezTo>
                  <a:pt x="717589" y="101567"/>
                  <a:pt x="699985" y="88197"/>
                  <a:pt x="681990" y="76200"/>
                </a:cubicBezTo>
                <a:cubicBezTo>
                  <a:pt x="678180" y="73660"/>
                  <a:pt x="674580" y="70773"/>
                  <a:pt x="670560" y="68580"/>
                </a:cubicBezTo>
                <a:cubicBezTo>
                  <a:pt x="660588" y="63141"/>
                  <a:pt x="650777" y="57161"/>
                  <a:pt x="640080" y="53340"/>
                </a:cubicBezTo>
                <a:cubicBezTo>
                  <a:pt x="632805" y="50742"/>
                  <a:pt x="624840" y="50800"/>
                  <a:pt x="617220" y="49530"/>
                </a:cubicBezTo>
                <a:cubicBezTo>
                  <a:pt x="604520" y="43180"/>
                  <a:pt x="592343" y="35654"/>
                  <a:pt x="579120" y="30480"/>
                </a:cubicBezTo>
                <a:cubicBezTo>
                  <a:pt x="557190" y="21899"/>
                  <a:pt x="520159" y="12140"/>
                  <a:pt x="495300" y="7620"/>
                </a:cubicBezTo>
                <a:cubicBezTo>
                  <a:pt x="478865" y="4632"/>
                  <a:pt x="462280" y="2540"/>
                  <a:pt x="445770" y="0"/>
                </a:cubicBezTo>
                <a:lnTo>
                  <a:pt x="270510" y="7620"/>
                </a:lnTo>
                <a:cubicBezTo>
                  <a:pt x="232306" y="16517"/>
                  <a:pt x="202011" y="45866"/>
                  <a:pt x="167640" y="64770"/>
                </a:cubicBezTo>
                <a:cubicBezTo>
                  <a:pt x="151210" y="73807"/>
                  <a:pt x="118110" y="91440"/>
                  <a:pt x="118110" y="91440"/>
                </a:cubicBezTo>
                <a:cubicBezTo>
                  <a:pt x="91440" y="120650"/>
                  <a:pt x="52181" y="142107"/>
                  <a:pt x="38100" y="179070"/>
                </a:cubicBezTo>
                <a:lnTo>
                  <a:pt x="7620" y="259080"/>
                </a:lnTo>
                <a:cubicBezTo>
                  <a:pt x="6450" y="271952"/>
                  <a:pt x="0" y="340748"/>
                  <a:pt x="0" y="350520"/>
                </a:cubicBezTo>
                <a:cubicBezTo>
                  <a:pt x="0" y="364548"/>
                  <a:pt x="2645" y="378451"/>
                  <a:pt x="3810" y="392430"/>
                </a:cubicBezTo>
                <a:cubicBezTo>
                  <a:pt x="9194" y="457037"/>
                  <a:pt x="2416" y="424613"/>
                  <a:pt x="19050" y="480060"/>
                </a:cubicBezTo>
                <a:cubicBezTo>
                  <a:pt x="22273" y="512292"/>
                  <a:pt x="21802" y="528850"/>
                  <a:pt x="34290" y="560070"/>
                </a:cubicBezTo>
                <a:cubicBezTo>
                  <a:pt x="38915" y="571633"/>
                  <a:pt x="64959" y="613694"/>
                  <a:pt x="72390" y="624840"/>
                </a:cubicBezTo>
                <a:cubicBezTo>
                  <a:pt x="78450" y="633930"/>
                  <a:pt x="83412" y="644100"/>
                  <a:pt x="91440" y="651510"/>
                </a:cubicBezTo>
                <a:cubicBezTo>
                  <a:pt x="100191" y="659588"/>
                  <a:pt x="158184" y="690597"/>
                  <a:pt x="163830" y="693420"/>
                </a:cubicBezTo>
                <a:cubicBezTo>
                  <a:pt x="182633" y="702821"/>
                  <a:pt x="201461" y="712283"/>
                  <a:pt x="220980" y="720090"/>
                </a:cubicBezTo>
                <a:cubicBezTo>
                  <a:pt x="233291" y="725014"/>
                  <a:pt x="246436" y="727527"/>
                  <a:pt x="259080" y="731520"/>
                </a:cubicBezTo>
                <a:cubicBezTo>
                  <a:pt x="270569" y="735148"/>
                  <a:pt x="281785" y="739640"/>
                  <a:pt x="293370" y="742950"/>
                </a:cubicBezTo>
                <a:cubicBezTo>
                  <a:pt x="299597" y="744729"/>
                  <a:pt x="306277" y="744712"/>
                  <a:pt x="312420" y="746760"/>
                </a:cubicBezTo>
                <a:cubicBezTo>
                  <a:pt x="325396" y="751085"/>
                  <a:pt x="337464" y="757920"/>
                  <a:pt x="350520" y="762000"/>
                </a:cubicBezTo>
                <a:cubicBezTo>
                  <a:pt x="357893" y="764304"/>
                  <a:pt x="365821" y="764219"/>
                  <a:pt x="373380" y="765810"/>
                </a:cubicBezTo>
                <a:cubicBezTo>
                  <a:pt x="446971" y="781303"/>
                  <a:pt x="397586" y="774074"/>
                  <a:pt x="453390" y="781050"/>
                </a:cubicBezTo>
                <a:cubicBezTo>
                  <a:pt x="469900" y="777240"/>
                  <a:pt x="486846" y="774978"/>
                  <a:pt x="502920" y="769620"/>
                </a:cubicBezTo>
                <a:cubicBezTo>
                  <a:pt x="584552" y="742409"/>
                  <a:pt x="531448" y="757261"/>
                  <a:pt x="575310" y="735330"/>
                </a:cubicBezTo>
                <a:cubicBezTo>
                  <a:pt x="608924" y="718523"/>
                  <a:pt x="603898" y="728176"/>
                  <a:pt x="640080" y="701040"/>
                </a:cubicBezTo>
                <a:cubicBezTo>
                  <a:pt x="648701" y="694574"/>
                  <a:pt x="654758" y="685193"/>
                  <a:pt x="662940" y="678180"/>
                </a:cubicBezTo>
                <a:cubicBezTo>
                  <a:pt x="672583" y="669915"/>
                  <a:pt x="684440" y="664300"/>
                  <a:pt x="693420" y="655320"/>
                </a:cubicBezTo>
                <a:cubicBezTo>
                  <a:pt x="701145" y="647595"/>
                  <a:pt x="705763" y="637274"/>
                  <a:pt x="712470" y="628650"/>
                </a:cubicBezTo>
                <a:cubicBezTo>
                  <a:pt x="723552" y="614402"/>
                  <a:pt x="733997" y="599503"/>
                  <a:pt x="746760" y="586740"/>
                </a:cubicBezTo>
                <a:cubicBezTo>
                  <a:pt x="751840" y="581660"/>
                  <a:pt x="757269" y="576907"/>
                  <a:pt x="762000" y="571500"/>
                </a:cubicBezTo>
                <a:cubicBezTo>
                  <a:pt x="766182" y="566721"/>
                  <a:pt x="769248" y="561039"/>
                  <a:pt x="773430" y="556260"/>
                </a:cubicBezTo>
                <a:cubicBezTo>
                  <a:pt x="778161" y="550853"/>
                  <a:pt x="784259" y="546691"/>
                  <a:pt x="788670" y="541020"/>
                </a:cubicBezTo>
                <a:cubicBezTo>
                  <a:pt x="823965" y="495641"/>
                  <a:pt x="775298" y="546772"/>
                  <a:pt x="815340" y="506730"/>
                </a:cubicBezTo>
                <a:cubicBezTo>
                  <a:pt x="817880" y="500380"/>
                  <a:pt x="821198" y="494288"/>
                  <a:pt x="822960" y="487680"/>
                </a:cubicBezTo>
                <a:cubicBezTo>
                  <a:pt x="826297" y="475166"/>
                  <a:pt x="830580" y="449580"/>
                  <a:pt x="830580" y="449580"/>
                </a:cubicBezTo>
                <a:cubicBezTo>
                  <a:pt x="829310" y="412750"/>
                  <a:pt x="828814" y="375885"/>
                  <a:pt x="826770" y="339090"/>
                </a:cubicBezTo>
                <a:cubicBezTo>
                  <a:pt x="825826" y="322092"/>
                  <a:pt x="821131" y="301674"/>
                  <a:pt x="815340" y="285750"/>
                </a:cubicBezTo>
                <a:cubicBezTo>
                  <a:pt x="813399" y="280412"/>
                  <a:pt x="810260" y="275590"/>
                  <a:pt x="807720" y="270510"/>
                </a:cubicBezTo>
                <a:cubicBezTo>
                  <a:pt x="806450" y="264160"/>
                  <a:pt x="805958" y="257603"/>
                  <a:pt x="803910" y="251460"/>
                </a:cubicBezTo>
                <a:cubicBezTo>
                  <a:pt x="802114" y="246072"/>
                  <a:pt x="797922" y="241660"/>
                  <a:pt x="796290" y="236220"/>
                </a:cubicBezTo>
                <a:cubicBezTo>
                  <a:pt x="794070" y="228821"/>
                  <a:pt x="794923" y="220689"/>
                  <a:pt x="792480" y="213360"/>
                </a:cubicBezTo>
                <a:cubicBezTo>
                  <a:pt x="791032" y="209016"/>
                  <a:pt x="786908" y="206026"/>
                  <a:pt x="784860" y="201930"/>
                </a:cubicBezTo>
                <a:cubicBezTo>
                  <a:pt x="781801" y="195813"/>
                  <a:pt x="780070" y="189106"/>
                  <a:pt x="777240" y="182880"/>
                </a:cubicBezTo>
                <a:cubicBezTo>
                  <a:pt x="773715" y="175124"/>
                  <a:pt x="768974" y="167930"/>
                  <a:pt x="765810" y="160020"/>
                </a:cubicBezTo>
                <a:cubicBezTo>
                  <a:pt x="763865" y="155158"/>
                  <a:pt x="763656" y="149748"/>
                  <a:pt x="762000" y="144780"/>
                </a:cubicBezTo>
                <a:cubicBezTo>
                  <a:pt x="759837" y="138292"/>
                  <a:pt x="746125" y="147955"/>
                  <a:pt x="742950" y="14859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7BC8109-0D8D-AD05-8E0A-97131471E512}"/>
              </a:ext>
            </a:extLst>
          </p:cNvPr>
          <p:cNvSpPr txBox="1"/>
          <p:nvPr/>
        </p:nvSpPr>
        <p:spPr>
          <a:xfrm>
            <a:off x="5677469" y="5724926"/>
            <a:ext cx="5479575" cy="400110"/>
          </a:xfrm>
          <a:prstGeom prst="rect">
            <a:avLst/>
          </a:prstGeom>
          <a:noFill/>
        </p:spPr>
        <p:txBody>
          <a:bodyPr wrap="square" rtlCol="0">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现有任何一个模型都</a:t>
            </a:r>
            <a:r>
              <a:rPr lang="zh-CN" altLang="en-US" sz="2000" b="1" dirty="0">
                <a:solidFill>
                  <a:srgbClr val="FF0000"/>
                </a:solidFill>
                <a:latin typeface="微软雅黑" panose="020B0503020204020204" pitchFamily="34" charset="-122"/>
                <a:ea typeface="微软雅黑" panose="020B0503020204020204" pitchFamily="34" charset="-122"/>
              </a:rPr>
              <a:t>无法</a:t>
            </a:r>
            <a:r>
              <a:rPr lang="zh-CN" altLang="en-US" sz="2000" b="1" dirty="0">
                <a:solidFill>
                  <a:srgbClr val="002060"/>
                </a:solidFill>
                <a:latin typeface="微软雅黑" panose="020B0503020204020204" pitchFamily="34" charset="-122"/>
                <a:ea typeface="微软雅黑" panose="020B0503020204020204" pitchFamily="34" charset="-122"/>
              </a:rPr>
              <a:t>计算出血管壁的位置</a:t>
            </a:r>
          </a:p>
        </p:txBody>
      </p:sp>
    </p:spTree>
    <p:extLst>
      <p:ext uri="{BB962C8B-B14F-4D97-AF65-F5344CB8AC3E}">
        <p14:creationId xmlns:p14="http://schemas.microsoft.com/office/powerpoint/2010/main" val="1591352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1DEE-2529-A5DA-8945-D9A23BFC4820}"/>
            </a:ext>
          </a:extLst>
        </p:cNvPr>
        <p:cNvGrpSpPr/>
        <p:nvPr/>
      </p:nvGrpSpPr>
      <p:grpSpPr>
        <a:xfrm>
          <a:off x="0" y="0"/>
          <a:ext cx="0" cy="0"/>
          <a:chOff x="0" y="0"/>
          <a:chExt cx="0" cy="0"/>
        </a:xfrm>
      </p:grpSpPr>
      <p:cxnSp>
        <p:nvCxnSpPr>
          <p:cNvPr id="46" name="直接连接符 45">
            <a:extLst>
              <a:ext uri="{FF2B5EF4-FFF2-40B4-BE49-F238E27FC236}">
                <a16:creationId xmlns:a16="http://schemas.microsoft.com/office/drawing/2014/main" id="{51BBDA90-A47B-82C7-696C-8BD3BBB9284A}"/>
              </a:ext>
            </a:extLst>
          </p:cNvPr>
          <p:cNvCxnSpPr>
            <a:cxnSpLocks/>
            <a:stCxn id="21" idx="3"/>
            <a:endCxn id="13" idx="1"/>
          </p:cNvCxnSpPr>
          <p:nvPr/>
        </p:nvCxnSpPr>
        <p:spPr>
          <a:xfrm>
            <a:off x="2988080" y="5039484"/>
            <a:ext cx="6333305" cy="0"/>
          </a:xfrm>
          <a:prstGeom prst="line">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3B06460D-F329-6DB5-533F-56F4D13B0877}"/>
              </a:ext>
            </a:extLst>
          </p:cNvPr>
          <p:cNvCxnSpPr>
            <a:cxnSpLocks/>
            <a:endCxn id="15" idx="3"/>
          </p:cNvCxnSpPr>
          <p:nvPr/>
        </p:nvCxnSpPr>
        <p:spPr>
          <a:xfrm>
            <a:off x="1371600" y="2664351"/>
            <a:ext cx="9852659" cy="2055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CB5139A4-E336-E775-A6EC-EBDEC35CB5E1}"/>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进一步改进</a:t>
            </a:r>
          </a:p>
        </p:txBody>
      </p:sp>
      <p:grpSp>
        <p:nvGrpSpPr>
          <p:cNvPr id="4" name="组合 3">
            <a:extLst>
              <a:ext uri="{FF2B5EF4-FFF2-40B4-BE49-F238E27FC236}">
                <a16:creationId xmlns:a16="http://schemas.microsoft.com/office/drawing/2014/main" id="{64525229-F4D3-ABD9-994A-A2C838B246E9}"/>
              </a:ext>
            </a:extLst>
          </p:cNvPr>
          <p:cNvGrpSpPr/>
          <p:nvPr/>
        </p:nvGrpSpPr>
        <p:grpSpPr>
          <a:xfrm>
            <a:off x="9321385" y="4088046"/>
            <a:ext cx="1902875" cy="1902875"/>
            <a:chOff x="665065" y="1939206"/>
            <a:chExt cx="3459481" cy="3459481"/>
          </a:xfrm>
        </p:grpSpPr>
        <p:pic>
          <p:nvPicPr>
            <p:cNvPr id="13" name="图片 12" descr="黑暗里有星球&#10;&#10;中度可信度描述已自动生成">
              <a:extLst>
                <a:ext uri="{FF2B5EF4-FFF2-40B4-BE49-F238E27FC236}">
                  <a16:creationId xmlns:a16="http://schemas.microsoft.com/office/drawing/2014/main" id="{BF05A2E9-17A1-82E7-7BC1-3EBCD007E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65" y="1939206"/>
              <a:ext cx="3459481" cy="3459481"/>
            </a:xfrm>
            <a:prstGeom prst="rect">
              <a:avLst/>
            </a:prstGeom>
          </p:spPr>
        </p:pic>
        <p:sp>
          <p:nvSpPr>
            <p:cNvPr id="19" name="任意多边形: 形状 18">
              <a:extLst>
                <a:ext uri="{FF2B5EF4-FFF2-40B4-BE49-F238E27FC236}">
                  <a16:creationId xmlns:a16="http://schemas.microsoft.com/office/drawing/2014/main" id="{1BE5CDB8-71B5-067F-461C-1DD5A3D7315E}"/>
                </a:ext>
              </a:extLst>
            </p:cNvPr>
            <p:cNvSpPr/>
            <p:nvPr/>
          </p:nvSpPr>
          <p:spPr>
            <a:xfrm>
              <a:off x="1661160" y="3253740"/>
              <a:ext cx="830580" cy="781050"/>
            </a:xfrm>
            <a:custGeom>
              <a:avLst/>
              <a:gdLst>
                <a:gd name="connsiteX0" fmla="*/ 742950 w 830580"/>
                <a:gd name="connsiteY0" fmla="*/ 148590 h 781050"/>
                <a:gd name="connsiteX1" fmla="*/ 742950 w 830580"/>
                <a:gd name="connsiteY1" fmla="*/ 148590 h 781050"/>
                <a:gd name="connsiteX2" fmla="*/ 731520 w 830580"/>
                <a:gd name="connsiteY2" fmla="*/ 118110 h 781050"/>
                <a:gd name="connsiteX3" fmla="*/ 681990 w 830580"/>
                <a:gd name="connsiteY3" fmla="*/ 76200 h 781050"/>
                <a:gd name="connsiteX4" fmla="*/ 670560 w 830580"/>
                <a:gd name="connsiteY4" fmla="*/ 68580 h 781050"/>
                <a:gd name="connsiteX5" fmla="*/ 640080 w 830580"/>
                <a:gd name="connsiteY5" fmla="*/ 53340 h 781050"/>
                <a:gd name="connsiteX6" fmla="*/ 617220 w 830580"/>
                <a:gd name="connsiteY6" fmla="*/ 49530 h 781050"/>
                <a:gd name="connsiteX7" fmla="*/ 579120 w 830580"/>
                <a:gd name="connsiteY7" fmla="*/ 30480 h 781050"/>
                <a:gd name="connsiteX8" fmla="*/ 495300 w 830580"/>
                <a:gd name="connsiteY8" fmla="*/ 7620 h 781050"/>
                <a:gd name="connsiteX9" fmla="*/ 445770 w 830580"/>
                <a:gd name="connsiteY9" fmla="*/ 0 h 781050"/>
                <a:gd name="connsiteX10" fmla="*/ 270510 w 830580"/>
                <a:gd name="connsiteY10" fmla="*/ 7620 h 781050"/>
                <a:gd name="connsiteX11" fmla="*/ 167640 w 830580"/>
                <a:gd name="connsiteY11" fmla="*/ 64770 h 781050"/>
                <a:gd name="connsiteX12" fmla="*/ 118110 w 830580"/>
                <a:gd name="connsiteY12" fmla="*/ 91440 h 781050"/>
                <a:gd name="connsiteX13" fmla="*/ 38100 w 830580"/>
                <a:gd name="connsiteY13" fmla="*/ 179070 h 781050"/>
                <a:gd name="connsiteX14" fmla="*/ 7620 w 830580"/>
                <a:gd name="connsiteY14" fmla="*/ 259080 h 781050"/>
                <a:gd name="connsiteX15" fmla="*/ 0 w 830580"/>
                <a:gd name="connsiteY15" fmla="*/ 350520 h 781050"/>
                <a:gd name="connsiteX16" fmla="*/ 3810 w 830580"/>
                <a:gd name="connsiteY16" fmla="*/ 392430 h 781050"/>
                <a:gd name="connsiteX17" fmla="*/ 19050 w 830580"/>
                <a:gd name="connsiteY17" fmla="*/ 480060 h 781050"/>
                <a:gd name="connsiteX18" fmla="*/ 34290 w 830580"/>
                <a:gd name="connsiteY18" fmla="*/ 560070 h 781050"/>
                <a:gd name="connsiteX19" fmla="*/ 72390 w 830580"/>
                <a:gd name="connsiteY19" fmla="*/ 624840 h 781050"/>
                <a:gd name="connsiteX20" fmla="*/ 91440 w 830580"/>
                <a:gd name="connsiteY20" fmla="*/ 651510 h 781050"/>
                <a:gd name="connsiteX21" fmla="*/ 163830 w 830580"/>
                <a:gd name="connsiteY21" fmla="*/ 693420 h 781050"/>
                <a:gd name="connsiteX22" fmla="*/ 220980 w 830580"/>
                <a:gd name="connsiteY22" fmla="*/ 720090 h 781050"/>
                <a:gd name="connsiteX23" fmla="*/ 259080 w 830580"/>
                <a:gd name="connsiteY23" fmla="*/ 731520 h 781050"/>
                <a:gd name="connsiteX24" fmla="*/ 293370 w 830580"/>
                <a:gd name="connsiteY24" fmla="*/ 742950 h 781050"/>
                <a:gd name="connsiteX25" fmla="*/ 312420 w 830580"/>
                <a:gd name="connsiteY25" fmla="*/ 746760 h 781050"/>
                <a:gd name="connsiteX26" fmla="*/ 350520 w 830580"/>
                <a:gd name="connsiteY26" fmla="*/ 762000 h 781050"/>
                <a:gd name="connsiteX27" fmla="*/ 373380 w 830580"/>
                <a:gd name="connsiteY27" fmla="*/ 765810 h 781050"/>
                <a:gd name="connsiteX28" fmla="*/ 453390 w 830580"/>
                <a:gd name="connsiteY28" fmla="*/ 781050 h 781050"/>
                <a:gd name="connsiteX29" fmla="*/ 502920 w 830580"/>
                <a:gd name="connsiteY29" fmla="*/ 769620 h 781050"/>
                <a:gd name="connsiteX30" fmla="*/ 575310 w 830580"/>
                <a:gd name="connsiteY30" fmla="*/ 735330 h 781050"/>
                <a:gd name="connsiteX31" fmla="*/ 640080 w 830580"/>
                <a:gd name="connsiteY31" fmla="*/ 701040 h 781050"/>
                <a:gd name="connsiteX32" fmla="*/ 662940 w 830580"/>
                <a:gd name="connsiteY32" fmla="*/ 678180 h 781050"/>
                <a:gd name="connsiteX33" fmla="*/ 693420 w 830580"/>
                <a:gd name="connsiteY33" fmla="*/ 655320 h 781050"/>
                <a:gd name="connsiteX34" fmla="*/ 712470 w 830580"/>
                <a:gd name="connsiteY34" fmla="*/ 628650 h 781050"/>
                <a:gd name="connsiteX35" fmla="*/ 746760 w 830580"/>
                <a:gd name="connsiteY35" fmla="*/ 586740 h 781050"/>
                <a:gd name="connsiteX36" fmla="*/ 762000 w 830580"/>
                <a:gd name="connsiteY36" fmla="*/ 571500 h 781050"/>
                <a:gd name="connsiteX37" fmla="*/ 773430 w 830580"/>
                <a:gd name="connsiteY37" fmla="*/ 556260 h 781050"/>
                <a:gd name="connsiteX38" fmla="*/ 788670 w 830580"/>
                <a:gd name="connsiteY38" fmla="*/ 541020 h 781050"/>
                <a:gd name="connsiteX39" fmla="*/ 815340 w 830580"/>
                <a:gd name="connsiteY39" fmla="*/ 506730 h 781050"/>
                <a:gd name="connsiteX40" fmla="*/ 822960 w 830580"/>
                <a:gd name="connsiteY40" fmla="*/ 487680 h 781050"/>
                <a:gd name="connsiteX41" fmla="*/ 830580 w 830580"/>
                <a:gd name="connsiteY41" fmla="*/ 449580 h 781050"/>
                <a:gd name="connsiteX42" fmla="*/ 826770 w 830580"/>
                <a:gd name="connsiteY42" fmla="*/ 339090 h 781050"/>
                <a:gd name="connsiteX43" fmla="*/ 815340 w 830580"/>
                <a:gd name="connsiteY43" fmla="*/ 285750 h 781050"/>
                <a:gd name="connsiteX44" fmla="*/ 807720 w 830580"/>
                <a:gd name="connsiteY44" fmla="*/ 270510 h 781050"/>
                <a:gd name="connsiteX45" fmla="*/ 803910 w 830580"/>
                <a:gd name="connsiteY45" fmla="*/ 251460 h 781050"/>
                <a:gd name="connsiteX46" fmla="*/ 796290 w 830580"/>
                <a:gd name="connsiteY46" fmla="*/ 236220 h 781050"/>
                <a:gd name="connsiteX47" fmla="*/ 792480 w 830580"/>
                <a:gd name="connsiteY47" fmla="*/ 213360 h 781050"/>
                <a:gd name="connsiteX48" fmla="*/ 784860 w 830580"/>
                <a:gd name="connsiteY48" fmla="*/ 201930 h 781050"/>
                <a:gd name="connsiteX49" fmla="*/ 777240 w 830580"/>
                <a:gd name="connsiteY49" fmla="*/ 182880 h 781050"/>
                <a:gd name="connsiteX50" fmla="*/ 765810 w 830580"/>
                <a:gd name="connsiteY50" fmla="*/ 160020 h 781050"/>
                <a:gd name="connsiteX51" fmla="*/ 762000 w 830580"/>
                <a:gd name="connsiteY51" fmla="*/ 144780 h 781050"/>
                <a:gd name="connsiteX52" fmla="*/ 742950 w 830580"/>
                <a:gd name="connsiteY52" fmla="*/ 14859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0580" h="781050">
                  <a:moveTo>
                    <a:pt x="742950" y="148590"/>
                  </a:moveTo>
                  <a:lnTo>
                    <a:pt x="742950" y="148590"/>
                  </a:lnTo>
                  <a:cubicBezTo>
                    <a:pt x="739140" y="138430"/>
                    <a:pt x="738509" y="126410"/>
                    <a:pt x="731520" y="118110"/>
                  </a:cubicBezTo>
                  <a:cubicBezTo>
                    <a:pt x="717589" y="101567"/>
                    <a:pt x="699985" y="88197"/>
                    <a:pt x="681990" y="76200"/>
                  </a:cubicBezTo>
                  <a:cubicBezTo>
                    <a:pt x="678180" y="73660"/>
                    <a:pt x="674580" y="70773"/>
                    <a:pt x="670560" y="68580"/>
                  </a:cubicBezTo>
                  <a:cubicBezTo>
                    <a:pt x="660588" y="63141"/>
                    <a:pt x="650777" y="57161"/>
                    <a:pt x="640080" y="53340"/>
                  </a:cubicBezTo>
                  <a:cubicBezTo>
                    <a:pt x="632805" y="50742"/>
                    <a:pt x="624840" y="50800"/>
                    <a:pt x="617220" y="49530"/>
                  </a:cubicBezTo>
                  <a:cubicBezTo>
                    <a:pt x="604520" y="43180"/>
                    <a:pt x="592343" y="35654"/>
                    <a:pt x="579120" y="30480"/>
                  </a:cubicBezTo>
                  <a:cubicBezTo>
                    <a:pt x="557190" y="21899"/>
                    <a:pt x="520159" y="12140"/>
                    <a:pt x="495300" y="7620"/>
                  </a:cubicBezTo>
                  <a:cubicBezTo>
                    <a:pt x="478865" y="4632"/>
                    <a:pt x="462280" y="2540"/>
                    <a:pt x="445770" y="0"/>
                  </a:cubicBezTo>
                  <a:lnTo>
                    <a:pt x="270510" y="7620"/>
                  </a:lnTo>
                  <a:cubicBezTo>
                    <a:pt x="232306" y="16517"/>
                    <a:pt x="202011" y="45866"/>
                    <a:pt x="167640" y="64770"/>
                  </a:cubicBezTo>
                  <a:cubicBezTo>
                    <a:pt x="151210" y="73807"/>
                    <a:pt x="118110" y="91440"/>
                    <a:pt x="118110" y="91440"/>
                  </a:cubicBezTo>
                  <a:cubicBezTo>
                    <a:pt x="91440" y="120650"/>
                    <a:pt x="52181" y="142107"/>
                    <a:pt x="38100" y="179070"/>
                  </a:cubicBezTo>
                  <a:lnTo>
                    <a:pt x="7620" y="259080"/>
                  </a:lnTo>
                  <a:cubicBezTo>
                    <a:pt x="6450" y="271952"/>
                    <a:pt x="0" y="340748"/>
                    <a:pt x="0" y="350520"/>
                  </a:cubicBezTo>
                  <a:cubicBezTo>
                    <a:pt x="0" y="364548"/>
                    <a:pt x="2645" y="378451"/>
                    <a:pt x="3810" y="392430"/>
                  </a:cubicBezTo>
                  <a:cubicBezTo>
                    <a:pt x="9194" y="457037"/>
                    <a:pt x="2416" y="424613"/>
                    <a:pt x="19050" y="480060"/>
                  </a:cubicBezTo>
                  <a:cubicBezTo>
                    <a:pt x="22273" y="512292"/>
                    <a:pt x="21802" y="528850"/>
                    <a:pt x="34290" y="560070"/>
                  </a:cubicBezTo>
                  <a:cubicBezTo>
                    <a:pt x="38915" y="571633"/>
                    <a:pt x="64959" y="613694"/>
                    <a:pt x="72390" y="624840"/>
                  </a:cubicBezTo>
                  <a:cubicBezTo>
                    <a:pt x="78450" y="633930"/>
                    <a:pt x="83412" y="644100"/>
                    <a:pt x="91440" y="651510"/>
                  </a:cubicBezTo>
                  <a:cubicBezTo>
                    <a:pt x="100191" y="659588"/>
                    <a:pt x="158184" y="690597"/>
                    <a:pt x="163830" y="693420"/>
                  </a:cubicBezTo>
                  <a:cubicBezTo>
                    <a:pt x="182633" y="702821"/>
                    <a:pt x="201461" y="712283"/>
                    <a:pt x="220980" y="720090"/>
                  </a:cubicBezTo>
                  <a:cubicBezTo>
                    <a:pt x="233291" y="725014"/>
                    <a:pt x="246436" y="727527"/>
                    <a:pt x="259080" y="731520"/>
                  </a:cubicBezTo>
                  <a:cubicBezTo>
                    <a:pt x="270569" y="735148"/>
                    <a:pt x="281785" y="739640"/>
                    <a:pt x="293370" y="742950"/>
                  </a:cubicBezTo>
                  <a:cubicBezTo>
                    <a:pt x="299597" y="744729"/>
                    <a:pt x="306277" y="744712"/>
                    <a:pt x="312420" y="746760"/>
                  </a:cubicBezTo>
                  <a:cubicBezTo>
                    <a:pt x="325396" y="751085"/>
                    <a:pt x="337464" y="757920"/>
                    <a:pt x="350520" y="762000"/>
                  </a:cubicBezTo>
                  <a:cubicBezTo>
                    <a:pt x="357893" y="764304"/>
                    <a:pt x="365821" y="764219"/>
                    <a:pt x="373380" y="765810"/>
                  </a:cubicBezTo>
                  <a:cubicBezTo>
                    <a:pt x="446971" y="781303"/>
                    <a:pt x="397586" y="774074"/>
                    <a:pt x="453390" y="781050"/>
                  </a:cubicBezTo>
                  <a:cubicBezTo>
                    <a:pt x="469900" y="777240"/>
                    <a:pt x="486846" y="774978"/>
                    <a:pt x="502920" y="769620"/>
                  </a:cubicBezTo>
                  <a:cubicBezTo>
                    <a:pt x="584552" y="742409"/>
                    <a:pt x="531448" y="757261"/>
                    <a:pt x="575310" y="735330"/>
                  </a:cubicBezTo>
                  <a:cubicBezTo>
                    <a:pt x="608924" y="718523"/>
                    <a:pt x="603898" y="728176"/>
                    <a:pt x="640080" y="701040"/>
                  </a:cubicBezTo>
                  <a:cubicBezTo>
                    <a:pt x="648701" y="694574"/>
                    <a:pt x="654758" y="685193"/>
                    <a:pt x="662940" y="678180"/>
                  </a:cubicBezTo>
                  <a:cubicBezTo>
                    <a:pt x="672583" y="669915"/>
                    <a:pt x="684440" y="664300"/>
                    <a:pt x="693420" y="655320"/>
                  </a:cubicBezTo>
                  <a:cubicBezTo>
                    <a:pt x="701145" y="647595"/>
                    <a:pt x="705763" y="637274"/>
                    <a:pt x="712470" y="628650"/>
                  </a:cubicBezTo>
                  <a:cubicBezTo>
                    <a:pt x="723552" y="614402"/>
                    <a:pt x="733997" y="599503"/>
                    <a:pt x="746760" y="586740"/>
                  </a:cubicBezTo>
                  <a:cubicBezTo>
                    <a:pt x="751840" y="581660"/>
                    <a:pt x="757269" y="576907"/>
                    <a:pt x="762000" y="571500"/>
                  </a:cubicBezTo>
                  <a:cubicBezTo>
                    <a:pt x="766182" y="566721"/>
                    <a:pt x="769248" y="561039"/>
                    <a:pt x="773430" y="556260"/>
                  </a:cubicBezTo>
                  <a:cubicBezTo>
                    <a:pt x="778161" y="550853"/>
                    <a:pt x="784259" y="546691"/>
                    <a:pt x="788670" y="541020"/>
                  </a:cubicBezTo>
                  <a:cubicBezTo>
                    <a:pt x="823965" y="495641"/>
                    <a:pt x="775298" y="546772"/>
                    <a:pt x="815340" y="506730"/>
                  </a:cubicBezTo>
                  <a:cubicBezTo>
                    <a:pt x="817880" y="500380"/>
                    <a:pt x="821198" y="494288"/>
                    <a:pt x="822960" y="487680"/>
                  </a:cubicBezTo>
                  <a:cubicBezTo>
                    <a:pt x="826297" y="475166"/>
                    <a:pt x="830580" y="449580"/>
                    <a:pt x="830580" y="449580"/>
                  </a:cubicBezTo>
                  <a:cubicBezTo>
                    <a:pt x="829310" y="412750"/>
                    <a:pt x="828814" y="375885"/>
                    <a:pt x="826770" y="339090"/>
                  </a:cubicBezTo>
                  <a:cubicBezTo>
                    <a:pt x="825826" y="322092"/>
                    <a:pt x="821131" y="301674"/>
                    <a:pt x="815340" y="285750"/>
                  </a:cubicBezTo>
                  <a:cubicBezTo>
                    <a:pt x="813399" y="280412"/>
                    <a:pt x="810260" y="275590"/>
                    <a:pt x="807720" y="270510"/>
                  </a:cubicBezTo>
                  <a:cubicBezTo>
                    <a:pt x="806450" y="264160"/>
                    <a:pt x="805958" y="257603"/>
                    <a:pt x="803910" y="251460"/>
                  </a:cubicBezTo>
                  <a:cubicBezTo>
                    <a:pt x="802114" y="246072"/>
                    <a:pt x="797922" y="241660"/>
                    <a:pt x="796290" y="236220"/>
                  </a:cubicBezTo>
                  <a:cubicBezTo>
                    <a:pt x="794070" y="228821"/>
                    <a:pt x="794923" y="220689"/>
                    <a:pt x="792480" y="213360"/>
                  </a:cubicBezTo>
                  <a:cubicBezTo>
                    <a:pt x="791032" y="209016"/>
                    <a:pt x="786908" y="206026"/>
                    <a:pt x="784860" y="201930"/>
                  </a:cubicBezTo>
                  <a:cubicBezTo>
                    <a:pt x="781801" y="195813"/>
                    <a:pt x="780070" y="189106"/>
                    <a:pt x="777240" y="182880"/>
                  </a:cubicBezTo>
                  <a:cubicBezTo>
                    <a:pt x="773715" y="175124"/>
                    <a:pt x="768974" y="167930"/>
                    <a:pt x="765810" y="160020"/>
                  </a:cubicBezTo>
                  <a:cubicBezTo>
                    <a:pt x="763865" y="155158"/>
                    <a:pt x="763656" y="149748"/>
                    <a:pt x="762000" y="144780"/>
                  </a:cubicBezTo>
                  <a:cubicBezTo>
                    <a:pt x="759837" y="138292"/>
                    <a:pt x="746125" y="147955"/>
                    <a:pt x="742950" y="14859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黑暗里有星球&#10;&#10;中度可信度描述已自动生成">
            <a:extLst>
              <a:ext uri="{FF2B5EF4-FFF2-40B4-BE49-F238E27FC236}">
                <a16:creationId xmlns:a16="http://schemas.microsoft.com/office/drawing/2014/main" id="{445A4CE4-65CE-890E-909D-3368FD358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5" y="1692361"/>
            <a:ext cx="1902875" cy="1902875"/>
          </a:xfrm>
          <a:prstGeom prst="rect">
            <a:avLst/>
          </a:prstGeom>
        </p:spPr>
      </p:pic>
      <p:pic>
        <p:nvPicPr>
          <p:cNvPr id="10" name="图片 9" descr="黑暗里有星球&#10;&#10;描述已自动生成">
            <a:extLst>
              <a:ext uri="{FF2B5EF4-FFF2-40B4-BE49-F238E27FC236}">
                <a16:creationId xmlns:a16="http://schemas.microsoft.com/office/drawing/2014/main" id="{BC32D4C3-333E-7DAD-0F76-E5BCC44D9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113" y="1733465"/>
            <a:ext cx="1902875" cy="1902875"/>
          </a:xfrm>
          <a:prstGeom prst="rect">
            <a:avLst/>
          </a:prstGeom>
        </p:spPr>
      </p:pic>
      <p:pic>
        <p:nvPicPr>
          <p:cNvPr id="12" name="图片 11" descr="黑暗里有星球&#10;&#10;中度可信度描述已自动生成">
            <a:extLst>
              <a:ext uri="{FF2B5EF4-FFF2-40B4-BE49-F238E27FC236}">
                <a16:creationId xmlns:a16="http://schemas.microsoft.com/office/drawing/2014/main" id="{B4312556-25B5-0769-9660-721E84A2E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1022" y="1733465"/>
            <a:ext cx="1902875" cy="1902875"/>
          </a:xfrm>
          <a:prstGeom prst="rect">
            <a:avLst/>
          </a:prstGeom>
        </p:spPr>
      </p:pic>
      <p:pic>
        <p:nvPicPr>
          <p:cNvPr id="15" name="图片 14" descr="黑暗里有星球&#10;&#10;中度可信度描述已自动生成">
            <a:extLst>
              <a:ext uri="{FF2B5EF4-FFF2-40B4-BE49-F238E27FC236}">
                <a16:creationId xmlns:a16="http://schemas.microsoft.com/office/drawing/2014/main" id="{ED93DDF0-F128-90E8-73AF-E4551458FC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1384" y="1733466"/>
            <a:ext cx="1902875" cy="1902875"/>
          </a:xfrm>
          <a:prstGeom prst="rect">
            <a:avLst/>
          </a:prstGeom>
        </p:spPr>
      </p:pic>
      <p:pic>
        <p:nvPicPr>
          <p:cNvPr id="21" name="图片 20" descr="黑暗里有星球&#10;&#10;描述已自动生成">
            <a:extLst>
              <a:ext uri="{FF2B5EF4-FFF2-40B4-BE49-F238E27FC236}">
                <a16:creationId xmlns:a16="http://schemas.microsoft.com/office/drawing/2014/main" id="{B7F8ABA7-F6AC-3CFE-B1D7-C689C540E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05" y="4088046"/>
            <a:ext cx="1902875" cy="1902875"/>
          </a:xfrm>
          <a:prstGeom prst="rect">
            <a:avLst/>
          </a:prstGeom>
        </p:spPr>
      </p:pic>
      <p:pic>
        <p:nvPicPr>
          <p:cNvPr id="23" name="图片 22" descr="黑暗里有星球&#10;&#10;中度可信度描述已自动生成">
            <a:extLst>
              <a:ext uri="{FF2B5EF4-FFF2-40B4-BE49-F238E27FC236}">
                <a16:creationId xmlns:a16="http://schemas.microsoft.com/office/drawing/2014/main" id="{D14ED32E-9258-AF8C-E1C6-217A1A8E0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0028" y="4074470"/>
            <a:ext cx="1902875" cy="1902875"/>
          </a:xfrm>
          <a:prstGeom prst="rect">
            <a:avLst/>
          </a:prstGeom>
        </p:spPr>
      </p:pic>
      <p:pic>
        <p:nvPicPr>
          <p:cNvPr id="25" name="图片 24" descr="黑暗里有星球&#10;&#10;中度可信度描述已自动生成">
            <a:extLst>
              <a:ext uri="{FF2B5EF4-FFF2-40B4-BE49-F238E27FC236}">
                <a16:creationId xmlns:a16="http://schemas.microsoft.com/office/drawing/2014/main" id="{C48A32CA-491B-ED15-34CC-74429DD1D7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1022" y="4088046"/>
            <a:ext cx="1902875" cy="1902875"/>
          </a:xfrm>
          <a:prstGeom prst="rect">
            <a:avLst/>
          </a:prstGeom>
        </p:spPr>
      </p:pic>
      <p:sp>
        <p:nvSpPr>
          <p:cNvPr id="26" name="任意多边形: 形状 25">
            <a:extLst>
              <a:ext uri="{FF2B5EF4-FFF2-40B4-BE49-F238E27FC236}">
                <a16:creationId xmlns:a16="http://schemas.microsoft.com/office/drawing/2014/main" id="{BB187177-57BF-B17E-7C29-EBFD90DCB074}"/>
              </a:ext>
            </a:extLst>
          </p:cNvPr>
          <p:cNvSpPr/>
          <p:nvPr/>
        </p:nvSpPr>
        <p:spPr>
          <a:xfrm>
            <a:off x="1638300" y="2232610"/>
            <a:ext cx="563880" cy="544880"/>
          </a:xfrm>
          <a:custGeom>
            <a:avLst/>
            <a:gdLst>
              <a:gd name="connsiteX0" fmla="*/ 476250 w 563880"/>
              <a:gd name="connsiteY0" fmla="*/ 7670 h 544880"/>
              <a:gd name="connsiteX1" fmla="*/ 476250 w 563880"/>
              <a:gd name="connsiteY1" fmla="*/ 7670 h 544880"/>
              <a:gd name="connsiteX2" fmla="*/ 331470 w 563880"/>
              <a:gd name="connsiteY2" fmla="*/ 50 h 544880"/>
              <a:gd name="connsiteX3" fmla="*/ 198120 w 563880"/>
              <a:gd name="connsiteY3" fmla="*/ 7670 h 544880"/>
              <a:gd name="connsiteX4" fmla="*/ 140970 w 563880"/>
              <a:gd name="connsiteY4" fmla="*/ 15290 h 544880"/>
              <a:gd name="connsiteX5" fmla="*/ 76200 w 563880"/>
              <a:gd name="connsiteY5" fmla="*/ 53390 h 544880"/>
              <a:gd name="connsiteX6" fmla="*/ 49530 w 563880"/>
              <a:gd name="connsiteY6" fmla="*/ 83870 h 544880"/>
              <a:gd name="connsiteX7" fmla="*/ 34290 w 563880"/>
              <a:gd name="connsiteY7" fmla="*/ 114350 h 544880"/>
              <a:gd name="connsiteX8" fmla="*/ 19050 w 563880"/>
              <a:gd name="connsiteY8" fmla="*/ 148640 h 544880"/>
              <a:gd name="connsiteX9" fmla="*/ 11430 w 563880"/>
              <a:gd name="connsiteY9" fmla="*/ 175310 h 544880"/>
              <a:gd name="connsiteX10" fmla="*/ 0 w 563880"/>
              <a:gd name="connsiteY10" fmla="*/ 247700 h 544880"/>
              <a:gd name="connsiteX11" fmla="*/ 3810 w 563880"/>
              <a:gd name="connsiteY11" fmla="*/ 278180 h 544880"/>
              <a:gd name="connsiteX12" fmla="*/ 15240 w 563880"/>
              <a:gd name="connsiteY12" fmla="*/ 342950 h 544880"/>
              <a:gd name="connsiteX13" fmla="*/ 30480 w 563880"/>
              <a:gd name="connsiteY13" fmla="*/ 369620 h 544880"/>
              <a:gd name="connsiteX14" fmla="*/ 53340 w 563880"/>
              <a:gd name="connsiteY14" fmla="*/ 426770 h 544880"/>
              <a:gd name="connsiteX15" fmla="*/ 91440 w 563880"/>
              <a:gd name="connsiteY15" fmla="*/ 472490 h 544880"/>
              <a:gd name="connsiteX16" fmla="*/ 114300 w 563880"/>
              <a:gd name="connsiteY16" fmla="*/ 491540 h 544880"/>
              <a:gd name="connsiteX17" fmla="*/ 137160 w 563880"/>
              <a:gd name="connsiteY17" fmla="*/ 502970 h 544880"/>
              <a:gd name="connsiteX18" fmla="*/ 171450 w 563880"/>
              <a:gd name="connsiteY18" fmla="*/ 522020 h 544880"/>
              <a:gd name="connsiteX19" fmla="*/ 194310 w 563880"/>
              <a:gd name="connsiteY19" fmla="*/ 533450 h 544880"/>
              <a:gd name="connsiteX20" fmla="*/ 335280 w 563880"/>
              <a:gd name="connsiteY20" fmla="*/ 544880 h 544880"/>
              <a:gd name="connsiteX21" fmla="*/ 384810 w 563880"/>
              <a:gd name="connsiteY21" fmla="*/ 533450 h 544880"/>
              <a:gd name="connsiteX22" fmla="*/ 411480 w 563880"/>
              <a:gd name="connsiteY22" fmla="*/ 518210 h 544880"/>
              <a:gd name="connsiteX23" fmla="*/ 434340 w 563880"/>
              <a:gd name="connsiteY23" fmla="*/ 506780 h 544880"/>
              <a:gd name="connsiteX24" fmla="*/ 480060 w 563880"/>
              <a:gd name="connsiteY24" fmla="*/ 472490 h 544880"/>
              <a:gd name="connsiteX25" fmla="*/ 506730 w 563880"/>
              <a:gd name="connsiteY25" fmla="*/ 426770 h 544880"/>
              <a:gd name="connsiteX26" fmla="*/ 521970 w 563880"/>
              <a:gd name="connsiteY26" fmla="*/ 407720 h 544880"/>
              <a:gd name="connsiteX27" fmla="*/ 533400 w 563880"/>
              <a:gd name="connsiteY27" fmla="*/ 388670 h 544880"/>
              <a:gd name="connsiteX28" fmla="*/ 541020 w 563880"/>
              <a:gd name="connsiteY28" fmla="*/ 362000 h 544880"/>
              <a:gd name="connsiteX29" fmla="*/ 556260 w 563880"/>
              <a:gd name="connsiteY29" fmla="*/ 323900 h 544880"/>
              <a:gd name="connsiteX30" fmla="*/ 563880 w 563880"/>
              <a:gd name="connsiteY30" fmla="*/ 285800 h 544880"/>
              <a:gd name="connsiteX31" fmla="*/ 552450 w 563880"/>
              <a:gd name="connsiteY31" fmla="*/ 213410 h 544880"/>
              <a:gd name="connsiteX32" fmla="*/ 541020 w 563880"/>
              <a:gd name="connsiteY32" fmla="*/ 160070 h 544880"/>
              <a:gd name="connsiteX33" fmla="*/ 533400 w 563880"/>
              <a:gd name="connsiteY33" fmla="*/ 106730 h 544880"/>
              <a:gd name="connsiteX34" fmla="*/ 525780 w 563880"/>
              <a:gd name="connsiteY34" fmla="*/ 91490 h 544880"/>
              <a:gd name="connsiteX35" fmla="*/ 518160 w 563880"/>
              <a:gd name="connsiteY35" fmla="*/ 72440 h 544880"/>
              <a:gd name="connsiteX36" fmla="*/ 510540 w 563880"/>
              <a:gd name="connsiteY36" fmla="*/ 49580 h 544880"/>
              <a:gd name="connsiteX37" fmla="*/ 502920 w 563880"/>
              <a:gd name="connsiteY37" fmla="*/ 38150 h 544880"/>
              <a:gd name="connsiteX38" fmla="*/ 495300 w 563880"/>
              <a:gd name="connsiteY38" fmla="*/ 22910 h 544880"/>
              <a:gd name="connsiteX39" fmla="*/ 476250 w 563880"/>
              <a:gd name="connsiteY39" fmla="*/ 7670 h 5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63880" h="544880">
                <a:moveTo>
                  <a:pt x="476250" y="7670"/>
                </a:moveTo>
                <a:lnTo>
                  <a:pt x="476250" y="7670"/>
                </a:lnTo>
                <a:cubicBezTo>
                  <a:pt x="434820" y="4711"/>
                  <a:pt x="368261" y="-574"/>
                  <a:pt x="331470" y="50"/>
                </a:cubicBezTo>
                <a:cubicBezTo>
                  <a:pt x="286954" y="805"/>
                  <a:pt x="242570" y="5130"/>
                  <a:pt x="198120" y="7670"/>
                </a:cubicBezTo>
                <a:cubicBezTo>
                  <a:pt x="179070" y="10210"/>
                  <a:pt x="158965" y="8542"/>
                  <a:pt x="140970" y="15290"/>
                </a:cubicBezTo>
                <a:cubicBezTo>
                  <a:pt x="117517" y="24085"/>
                  <a:pt x="92694" y="34539"/>
                  <a:pt x="76200" y="53390"/>
                </a:cubicBezTo>
                <a:cubicBezTo>
                  <a:pt x="67310" y="63550"/>
                  <a:pt x="57178" y="72745"/>
                  <a:pt x="49530" y="83870"/>
                </a:cubicBezTo>
                <a:cubicBezTo>
                  <a:pt x="43095" y="93230"/>
                  <a:pt x="39127" y="104072"/>
                  <a:pt x="34290" y="114350"/>
                </a:cubicBezTo>
                <a:cubicBezTo>
                  <a:pt x="28964" y="125668"/>
                  <a:pt x="23442" y="136928"/>
                  <a:pt x="19050" y="148640"/>
                </a:cubicBezTo>
                <a:cubicBezTo>
                  <a:pt x="15804" y="157297"/>
                  <a:pt x="13335" y="166263"/>
                  <a:pt x="11430" y="175310"/>
                </a:cubicBezTo>
                <a:cubicBezTo>
                  <a:pt x="7387" y="194513"/>
                  <a:pt x="3058" y="226296"/>
                  <a:pt x="0" y="247700"/>
                </a:cubicBezTo>
                <a:cubicBezTo>
                  <a:pt x="1270" y="257860"/>
                  <a:pt x="2614" y="268011"/>
                  <a:pt x="3810" y="278180"/>
                </a:cubicBezTo>
                <a:cubicBezTo>
                  <a:pt x="6333" y="299623"/>
                  <a:pt x="7056" y="322490"/>
                  <a:pt x="15240" y="342950"/>
                </a:cubicBezTo>
                <a:cubicBezTo>
                  <a:pt x="19043" y="352457"/>
                  <a:pt x="26189" y="360323"/>
                  <a:pt x="30480" y="369620"/>
                </a:cubicBezTo>
                <a:cubicBezTo>
                  <a:pt x="52432" y="417184"/>
                  <a:pt x="18678" y="365149"/>
                  <a:pt x="53340" y="426770"/>
                </a:cubicBezTo>
                <a:cubicBezTo>
                  <a:pt x="63646" y="445092"/>
                  <a:pt x="76143" y="458583"/>
                  <a:pt x="91440" y="472490"/>
                </a:cubicBezTo>
                <a:cubicBezTo>
                  <a:pt x="98779" y="479162"/>
                  <a:pt x="106047" y="486038"/>
                  <a:pt x="114300" y="491540"/>
                </a:cubicBezTo>
                <a:cubicBezTo>
                  <a:pt x="121389" y="496266"/>
                  <a:pt x="129643" y="498961"/>
                  <a:pt x="137160" y="502970"/>
                </a:cubicBezTo>
                <a:cubicBezTo>
                  <a:pt x="148697" y="509123"/>
                  <a:pt x="159913" y="515867"/>
                  <a:pt x="171450" y="522020"/>
                </a:cubicBezTo>
                <a:cubicBezTo>
                  <a:pt x="178967" y="526029"/>
                  <a:pt x="186101" y="531170"/>
                  <a:pt x="194310" y="533450"/>
                </a:cubicBezTo>
                <a:cubicBezTo>
                  <a:pt x="235362" y="544853"/>
                  <a:pt x="298653" y="543415"/>
                  <a:pt x="335280" y="544880"/>
                </a:cubicBezTo>
                <a:cubicBezTo>
                  <a:pt x="351720" y="542140"/>
                  <a:pt x="369311" y="540092"/>
                  <a:pt x="384810" y="533450"/>
                </a:cubicBezTo>
                <a:cubicBezTo>
                  <a:pt x="394221" y="529417"/>
                  <a:pt x="402465" y="523064"/>
                  <a:pt x="411480" y="518210"/>
                </a:cubicBezTo>
                <a:cubicBezTo>
                  <a:pt x="418981" y="514171"/>
                  <a:pt x="426981" y="511073"/>
                  <a:pt x="434340" y="506780"/>
                </a:cubicBezTo>
                <a:cubicBezTo>
                  <a:pt x="446189" y="499868"/>
                  <a:pt x="471030" y="482423"/>
                  <a:pt x="480060" y="472490"/>
                </a:cubicBezTo>
                <a:cubicBezTo>
                  <a:pt x="498257" y="452473"/>
                  <a:pt x="492849" y="448582"/>
                  <a:pt x="506730" y="426770"/>
                </a:cubicBezTo>
                <a:cubicBezTo>
                  <a:pt x="511096" y="419909"/>
                  <a:pt x="517307" y="414382"/>
                  <a:pt x="521970" y="407720"/>
                </a:cubicBezTo>
                <a:cubicBezTo>
                  <a:pt x="526217" y="401653"/>
                  <a:pt x="529590" y="395020"/>
                  <a:pt x="533400" y="388670"/>
                </a:cubicBezTo>
                <a:cubicBezTo>
                  <a:pt x="535940" y="379780"/>
                  <a:pt x="537943" y="370719"/>
                  <a:pt x="541020" y="362000"/>
                </a:cubicBezTo>
                <a:cubicBezTo>
                  <a:pt x="545572" y="349101"/>
                  <a:pt x="553577" y="337313"/>
                  <a:pt x="556260" y="323900"/>
                </a:cubicBezTo>
                <a:lnTo>
                  <a:pt x="563880" y="285800"/>
                </a:lnTo>
                <a:cubicBezTo>
                  <a:pt x="555668" y="179040"/>
                  <a:pt x="567143" y="275855"/>
                  <a:pt x="552450" y="213410"/>
                </a:cubicBezTo>
                <a:cubicBezTo>
                  <a:pt x="535773" y="142533"/>
                  <a:pt x="551679" y="192046"/>
                  <a:pt x="541020" y="160070"/>
                </a:cubicBezTo>
                <a:cubicBezTo>
                  <a:pt x="539749" y="147363"/>
                  <a:pt x="539050" y="121797"/>
                  <a:pt x="533400" y="106730"/>
                </a:cubicBezTo>
                <a:cubicBezTo>
                  <a:pt x="531406" y="101412"/>
                  <a:pt x="528087" y="96680"/>
                  <a:pt x="525780" y="91490"/>
                </a:cubicBezTo>
                <a:cubicBezTo>
                  <a:pt x="523002" y="85240"/>
                  <a:pt x="520497" y="78867"/>
                  <a:pt x="518160" y="72440"/>
                </a:cubicBezTo>
                <a:cubicBezTo>
                  <a:pt x="515415" y="64891"/>
                  <a:pt x="514995" y="56263"/>
                  <a:pt x="510540" y="49580"/>
                </a:cubicBezTo>
                <a:cubicBezTo>
                  <a:pt x="508000" y="45770"/>
                  <a:pt x="505192" y="42126"/>
                  <a:pt x="502920" y="38150"/>
                </a:cubicBezTo>
                <a:cubicBezTo>
                  <a:pt x="500102" y="33219"/>
                  <a:pt x="499316" y="26926"/>
                  <a:pt x="495300" y="22910"/>
                </a:cubicBezTo>
                <a:cubicBezTo>
                  <a:pt x="478924" y="6534"/>
                  <a:pt x="479425" y="10210"/>
                  <a:pt x="476250" y="767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9FA87E29-7087-19AA-592D-59CEF3BE1654}"/>
              </a:ext>
            </a:extLst>
          </p:cNvPr>
          <p:cNvSpPr/>
          <p:nvPr/>
        </p:nvSpPr>
        <p:spPr>
          <a:xfrm>
            <a:off x="4438650" y="2246906"/>
            <a:ext cx="560070" cy="587309"/>
          </a:xfrm>
          <a:custGeom>
            <a:avLst/>
            <a:gdLst>
              <a:gd name="connsiteX0" fmla="*/ 422910 w 560070"/>
              <a:gd name="connsiteY0" fmla="*/ 8614 h 587309"/>
              <a:gd name="connsiteX1" fmla="*/ 422910 w 560070"/>
              <a:gd name="connsiteY1" fmla="*/ 8614 h 587309"/>
              <a:gd name="connsiteX2" fmla="*/ 163830 w 560070"/>
              <a:gd name="connsiteY2" fmla="*/ 16234 h 587309"/>
              <a:gd name="connsiteX3" fmla="*/ 125730 w 560070"/>
              <a:gd name="connsiteY3" fmla="*/ 42904 h 587309"/>
              <a:gd name="connsiteX4" fmla="*/ 83820 w 560070"/>
              <a:gd name="connsiteY4" fmla="*/ 100054 h 587309"/>
              <a:gd name="connsiteX5" fmla="*/ 57150 w 560070"/>
              <a:gd name="connsiteY5" fmla="*/ 126724 h 587309"/>
              <a:gd name="connsiteX6" fmla="*/ 30480 w 560070"/>
              <a:gd name="connsiteY6" fmla="*/ 168634 h 587309"/>
              <a:gd name="connsiteX7" fmla="*/ 15240 w 560070"/>
              <a:gd name="connsiteY7" fmla="*/ 187684 h 587309"/>
              <a:gd name="connsiteX8" fmla="*/ 7620 w 560070"/>
              <a:gd name="connsiteY8" fmla="*/ 218164 h 587309"/>
              <a:gd name="connsiteX9" fmla="*/ 0 w 560070"/>
              <a:gd name="connsiteY9" fmla="*/ 313414 h 587309"/>
              <a:gd name="connsiteX10" fmla="*/ 3810 w 560070"/>
              <a:gd name="connsiteY10" fmla="*/ 416284 h 587309"/>
              <a:gd name="connsiteX11" fmla="*/ 15240 w 560070"/>
              <a:gd name="connsiteY11" fmla="*/ 439144 h 587309"/>
              <a:gd name="connsiteX12" fmla="*/ 68580 w 560070"/>
              <a:gd name="connsiteY12" fmla="*/ 488674 h 587309"/>
              <a:gd name="connsiteX13" fmla="*/ 91440 w 560070"/>
              <a:gd name="connsiteY13" fmla="*/ 511534 h 587309"/>
              <a:gd name="connsiteX14" fmla="*/ 121920 w 560070"/>
              <a:gd name="connsiteY14" fmla="*/ 526774 h 587309"/>
              <a:gd name="connsiteX15" fmla="*/ 201930 w 560070"/>
              <a:gd name="connsiteY15" fmla="*/ 561064 h 587309"/>
              <a:gd name="connsiteX16" fmla="*/ 297180 w 560070"/>
              <a:gd name="connsiteY16" fmla="*/ 583924 h 587309"/>
              <a:gd name="connsiteX17" fmla="*/ 464820 w 560070"/>
              <a:gd name="connsiteY17" fmla="*/ 561064 h 587309"/>
              <a:gd name="connsiteX18" fmla="*/ 491490 w 560070"/>
              <a:gd name="connsiteY18" fmla="*/ 542014 h 587309"/>
              <a:gd name="connsiteX19" fmla="*/ 529590 w 560070"/>
              <a:gd name="connsiteY19" fmla="*/ 500104 h 587309"/>
              <a:gd name="connsiteX20" fmla="*/ 548640 w 560070"/>
              <a:gd name="connsiteY20" fmla="*/ 454384 h 587309"/>
              <a:gd name="connsiteX21" fmla="*/ 552450 w 560070"/>
              <a:gd name="connsiteY21" fmla="*/ 404854 h 587309"/>
              <a:gd name="connsiteX22" fmla="*/ 556260 w 560070"/>
              <a:gd name="connsiteY22" fmla="*/ 336274 h 587309"/>
              <a:gd name="connsiteX23" fmla="*/ 560070 w 560070"/>
              <a:gd name="connsiteY23" fmla="*/ 298174 h 587309"/>
              <a:gd name="connsiteX24" fmla="*/ 552450 w 560070"/>
              <a:gd name="connsiteY24" fmla="*/ 202924 h 587309"/>
              <a:gd name="connsiteX25" fmla="*/ 537210 w 560070"/>
              <a:gd name="connsiteY25" fmla="*/ 138154 h 587309"/>
              <a:gd name="connsiteX26" fmla="*/ 525780 w 560070"/>
              <a:gd name="connsiteY26" fmla="*/ 107674 h 587309"/>
              <a:gd name="connsiteX27" fmla="*/ 495300 w 560070"/>
              <a:gd name="connsiteY27" fmla="*/ 61954 h 587309"/>
              <a:gd name="connsiteX28" fmla="*/ 468630 w 560070"/>
              <a:gd name="connsiteY28" fmla="*/ 31474 h 587309"/>
              <a:gd name="connsiteX29" fmla="*/ 422910 w 560070"/>
              <a:gd name="connsiteY29" fmla="*/ 8614 h 58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0070" h="587309">
                <a:moveTo>
                  <a:pt x="422910" y="8614"/>
                </a:moveTo>
                <a:lnTo>
                  <a:pt x="422910" y="8614"/>
                </a:lnTo>
                <a:cubicBezTo>
                  <a:pt x="336550" y="11154"/>
                  <a:pt x="249658" y="6331"/>
                  <a:pt x="163830" y="16234"/>
                </a:cubicBezTo>
                <a:cubicBezTo>
                  <a:pt x="148430" y="18011"/>
                  <a:pt x="137354" y="32647"/>
                  <a:pt x="125730" y="42904"/>
                </a:cubicBezTo>
                <a:cubicBezTo>
                  <a:pt x="79250" y="83916"/>
                  <a:pt x="115669" y="59519"/>
                  <a:pt x="83820" y="100054"/>
                </a:cubicBezTo>
                <a:cubicBezTo>
                  <a:pt x="76053" y="109940"/>
                  <a:pt x="65271" y="117126"/>
                  <a:pt x="57150" y="126724"/>
                </a:cubicBezTo>
                <a:cubicBezTo>
                  <a:pt x="43489" y="142869"/>
                  <a:pt x="42024" y="152143"/>
                  <a:pt x="30480" y="168634"/>
                </a:cubicBezTo>
                <a:cubicBezTo>
                  <a:pt x="25817" y="175296"/>
                  <a:pt x="20320" y="181334"/>
                  <a:pt x="15240" y="187684"/>
                </a:cubicBezTo>
                <a:cubicBezTo>
                  <a:pt x="12700" y="197844"/>
                  <a:pt x="9550" y="207871"/>
                  <a:pt x="7620" y="218164"/>
                </a:cubicBezTo>
                <a:cubicBezTo>
                  <a:pt x="2611" y="244876"/>
                  <a:pt x="1277" y="291710"/>
                  <a:pt x="0" y="313414"/>
                </a:cubicBezTo>
                <a:cubicBezTo>
                  <a:pt x="1270" y="347704"/>
                  <a:pt x="-319" y="382220"/>
                  <a:pt x="3810" y="416284"/>
                </a:cubicBezTo>
                <a:cubicBezTo>
                  <a:pt x="4835" y="424742"/>
                  <a:pt x="10391" y="432139"/>
                  <a:pt x="15240" y="439144"/>
                </a:cubicBezTo>
                <a:cubicBezTo>
                  <a:pt x="38346" y="472519"/>
                  <a:pt x="37431" y="461975"/>
                  <a:pt x="68580" y="488674"/>
                </a:cubicBezTo>
                <a:cubicBezTo>
                  <a:pt x="76762" y="495687"/>
                  <a:pt x="82671" y="505270"/>
                  <a:pt x="91440" y="511534"/>
                </a:cubicBezTo>
                <a:cubicBezTo>
                  <a:pt x="100683" y="518136"/>
                  <a:pt x="111919" y="521389"/>
                  <a:pt x="121920" y="526774"/>
                </a:cubicBezTo>
                <a:cubicBezTo>
                  <a:pt x="154448" y="544289"/>
                  <a:pt x="149074" y="550493"/>
                  <a:pt x="201930" y="561064"/>
                </a:cubicBezTo>
                <a:cubicBezTo>
                  <a:pt x="259363" y="572551"/>
                  <a:pt x="227516" y="565347"/>
                  <a:pt x="297180" y="583924"/>
                </a:cubicBezTo>
                <a:cubicBezTo>
                  <a:pt x="429072" y="580260"/>
                  <a:pt x="400072" y="604229"/>
                  <a:pt x="464820" y="561064"/>
                </a:cubicBezTo>
                <a:cubicBezTo>
                  <a:pt x="473910" y="555004"/>
                  <a:pt x="482900" y="548764"/>
                  <a:pt x="491490" y="542014"/>
                </a:cubicBezTo>
                <a:cubicBezTo>
                  <a:pt x="512616" y="525415"/>
                  <a:pt x="519198" y="522186"/>
                  <a:pt x="529590" y="500104"/>
                </a:cubicBezTo>
                <a:cubicBezTo>
                  <a:pt x="536620" y="485165"/>
                  <a:pt x="548640" y="454384"/>
                  <a:pt x="548640" y="454384"/>
                </a:cubicBezTo>
                <a:cubicBezTo>
                  <a:pt x="549910" y="437874"/>
                  <a:pt x="551384" y="421378"/>
                  <a:pt x="552450" y="404854"/>
                </a:cubicBezTo>
                <a:cubicBezTo>
                  <a:pt x="553924" y="382006"/>
                  <a:pt x="554629" y="359111"/>
                  <a:pt x="556260" y="336274"/>
                </a:cubicBezTo>
                <a:cubicBezTo>
                  <a:pt x="557169" y="323543"/>
                  <a:pt x="558800" y="310874"/>
                  <a:pt x="560070" y="298174"/>
                </a:cubicBezTo>
                <a:cubicBezTo>
                  <a:pt x="557530" y="266424"/>
                  <a:pt x="556067" y="234569"/>
                  <a:pt x="552450" y="202924"/>
                </a:cubicBezTo>
                <a:cubicBezTo>
                  <a:pt x="550530" y="186128"/>
                  <a:pt x="543024" y="155597"/>
                  <a:pt x="537210" y="138154"/>
                </a:cubicBezTo>
                <a:cubicBezTo>
                  <a:pt x="533779" y="127860"/>
                  <a:pt x="531009" y="117182"/>
                  <a:pt x="525780" y="107674"/>
                </a:cubicBezTo>
                <a:cubicBezTo>
                  <a:pt x="516953" y="91625"/>
                  <a:pt x="506290" y="76607"/>
                  <a:pt x="495300" y="61954"/>
                </a:cubicBezTo>
                <a:cubicBezTo>
                  <a:pt x="489072" y="53650"/>
                  <a:pt x="477598" y="36855"/>
                  <a:pt x="468630" y="31474"/>
                </a:cubicBezTo>
                <a:cubicBezTo>
                  <a:pt x="374694" y="-24888"/>
                  <a:pt x="430530" y="12424"/>
                  <a:pt x="422910" y="8614"/>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3E487D30-1EF8-4B77-5C9C-92607F0EC5AC}"/>
              </a:ext>
            </a:extLst>
          </p:cNvPr>
          <p:cNvSpPr/>
          <p:nvPr/>
        </p:nvSpPr>
        <p:spPr>
          <a:xfrm>
            <a:off x="7291371" y="2236470"/>
            <a:ext cx="541989" cy="541020"/>
          </a:xfrm>
          <a:custGeom>
            <a:avLst/>
            <a:gdLst>
              <a:gd name="connsiteX0" fmla="*/ 442929 w 541989"/>
              <a:gd name="connsiteY0" fmla="*/ 60960 h 541020"/>
              <a:gd name="connsiteX1" fmla="*/ 442929 w 541989"/>
              <a:gd name="connsiteY1" fmla="*/ 60960 h 541020"/>
              <a:gd name="connsiteX2" fmla="*/ 332439 w 541989"/>
              <a:gd name="connsiteY2" fmla="*/ 11430 h 541020"/>
              <a:gd name="connsiteX3" fmla="*/ 267669 w 541989"/>
              <a:gd name="connsiteY3" fmla="*/ 0 h 541020"/>
              <a:gd name="connsiteX4" fmla="*/ 160989 w 541989"/>
              <a:gd name="connsiteY4" fmla="*/ 7620 h 541020"/>
              <a:gd name="connsiteX5" fmla="*/ 134319 w 541989"/>
              <a:gd name="connsiteY5" fmla="*/ 26670 h 541020"/>
              <a:gd name="connsiteX6" fmla="*/ 88599 w 541989"/>
              <a:gd name="connsiteY6" fmla="*/ 68580 h 541020"/>
              <a:gd name="connsiteX7" fmla="*/ 65739 w 541989"/>
              <a:gd name="connsiteY7" fmla="*/ 99060 h 541020"/>
              <a:gd name="connsiteX8" fmla="*/ 27639 w 541989"/>
              <a:gd name="connsiteY8" fmla="*/ 144780 h 541020"/>
              <a:gd name="connsiteX9" fmla="*/ 20019 w 541989"/>
              <a:gd name="connsiteY9" fmla="*/ 171450 h 541020"/>
              <a:gd name="connsiteX10" fmla="*/ 12399 w 541989"/>
              <a:gd name="connsiteY10" fmla="*/ 201930 h 541020"/>
              <a:gd name="connsiteX11" fmla="*/ 4779 w 541989"/>
              <a:gd name="connsiteY11" fmla="*/ 220980 h 541020"/>
              <a:gd name="connsiteX12" fmla="*/ 4779 w 541989"/>
              <a:gd name="connsiteY12" fmla="*/ 323850 h 541020"/>
              <a:gd name="connsiteX13" fmla="*/ 23829 w 541989"/>
              <a:gd name="connsiteY13" fmla="*/ 381000 h 541020"/>
              <a:gd name="connsiteX14" fmla="*/ 39069 w 541989"/>
              <a:gd name="connsiteY14" fmla="*/ 400050 h 541020"/>
              <a:gd name="connsiteX15" fmla="*/ 65739 w 541989"/>
              <a:gd name="connsiteY15" fmla="*/ 441960 h 541020"/>
              <a:gd name="connsiteX16" fmla="*/ 92409 w 541989"/>
              <a:gd name="connsiteY16" fmla="*/ 461010 h 541020"/>
              <a:gd name="connsiteX17" fmla="*/ 107649 w 541989"/>
              <a:gd name="connsiteY17" fmla="*/ 480060 h 541020"/>
              <a:gd name="connsiteX18" fmla="*/ 145749 w 541989"/>
              <a:gd name="connsiteY18" fmla="*/ 506730 h 541020"/>
              <a:gd name="connsiteX19" fmla="*/ 176229 w 541989"/>
              <a:gd name="connsiteY19" fmla="*/ 518160 h 541020"/>
              <a:gd name="connsiteX20" fmla="*/ 191469 w 541989"/>
              <a:gd name="connsiteY20" fmla="*/ 525780 h 541020"/>
              <a:gd name="connsiteX21" fmla="*/ 271479 w 541989"/>
              <a:gd name="connsiteY21" fmla="*/ 541020 h 541020"/>
              <a:gd name="connsiteX22" fmla="*/ 454359 w 541989"/>
              <a:gd name="connsiteY22" fmla="*/ 518160 h 541020"/>
              <a:gd name="connsiteX23" fmla="*/ 477219 w 541989"/>
              <a:gd name="connsiteY23" fmla="*/ 506730 h 541020"/>
              <a:gd name="connsiteX24" fmla="*/ 515319 w 541989"/>
              <a:gd name="connsiteY24" fmla="*/ 472440 h 541020"/>
              <a:gd name="connsiteX25" fmla="*/ 522939 w 541989"/>
              <a:gd name="connsiteY25" fmla="*/ 453390 h 541020"/>
              <a:gd name="connsiteX26" fmla="*/ 534369 w 541989"/>
              <a:gd name="connsiteY26" fmla="*/ 434340 h 541020"/>
              <a:gd name="connsiteX27" fmla="*/ 538179 w 541989"/>
              <a:gd name="connsiteY27" fmla="*/ 403860 h 541020"/>
              <a:gd name="connsiteX28" fmla="*/ 541989 w 541989"/>
              <a:gd name="connsiteY28" fmla="*/ 384810 h 541020"/>
              <a:gd name="connsiteX29" fmla="*/ 534369 w 541989"/>
              <a:gd name="connsiteY29" fmla="*/ 266700 h 541020"/>
              <a:gd name="connsiteX30" fmla="*/ 530559 w 541989"/>
              <a:gd name="connsiteY30" fmla="*/ 232410 h 541020"/>
              <a:gd name="connsiteX31" fmla="*/ 507699 w 541989"/>
              <a:gd name="connsiteY31" fmla="*/ 171450 h 541020"/>
              <a:gd name="connsiteX32" fmla="*/ 488649 w 541989"/>
              <a:gd name="connsiteY32" fmla="*/ 121920 h 541020"/>
              <a:gd name="connsiteX33" fmla="*/ 473409 w 541989"/>
              <a:gd name="connsiteY33" fmla="*/ 102870 h 541020"/>
              <a:gd name="connsiteX34" fmla="*/ 442929 w 541989"/>
              <a:gd name="connsiteY34" fmla="*/ 60960 h 54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1989" h="541020">
                <a:moveTo>
                  <a:pt x="442929" y="60960"/>
                </a:moveTo>
                <a:lnTo>
                  <a:pt x="442929" y="60960"/>
                </a:lnTo>
                <a:cubicBezTo>
                  <a:pt x="412579" y="45785"/>
                  <a:pt x="368401" y="20420"/>
                  <a:pt x="332439" y="11430"/>
                </a:cubicBezTo>
                <a:cubicBezTo>
                  <a:pt x="311170" y="6113"/>
                  <a:pt x="267669" y="0"/>
                  <a:pt x="267669" y="0"/>
                </a:cubicBezTo>
                <a:cubicBezTo>
                  <a:pt x="232109" y="2540"/>
                  <a:pt x="195947" y="628"/>
                  <a:pt x="160989" y="7620"/>
                </a:cubicBezTo>
                <a:cubicBezTo>
                  <a:pt x="150276" y="9763"/>
                  <a:pt x="142978" y="20009"/>
                  <a:pt x="134319" y="26670"/>
                </a:cubicBezTo>
                <a:cubicBezTo>
                  <a:pt x="119734" y="37889"/>
                  <a:pt x="100489" y="54709"/>
                  <a:pt x="88599" y="68580"/>
                </a:cubicBezTo>
                <a:cubicBezTo>
                  <a:pt x="80334" y="78223"/>
                  <a:pt x="73673" y="89143"/>
                  <a:pt x="65739" y="99060"/>
                </a:cubicBezTo>
                <a:cubicBezTo>
                  <a:pt x="53346" y="114551"/>
                  <a:pt x="27639" y="144780"/>
                  <a:pt x="27639" y="144780"/>
                </a:cubicBezTo>
                <a:cubicBezTo>
                  <a:pt x="25099" y="153670"/>
                  <a:pt x="22401" y="162516"/>
                  <a:pt x="20019" y="171450"/>
                </a:cubicBezTo>
                <a:cubicBezTo>
                  <a:pt x="17321" y="181569"/>
                  <a:pt x="15479" y="191920"/>
                  <a:pt x="12399" y="201930"/>
                </a:cubicBezTo>
                <a:cubicBezTo>
                  <a:pt x="10388" y="208467"/>
                  <a:pt x="7319" y="214630"/>
                  <a:pt x="4779" y="220980"/>
                </a:cubicBezTo>
                <a:cubicBezTo>
                  <a:pt x="-886" y="266298"/>
                  <a:pt x="-2265" y="262802"/>
                  <a:pt x="4779" y="323850"/>
                </a:cubicBezTo>
                <a:cubicBezTo>
                  <a:pt x="5850" y="333131"/>
                  <a:pt x="20337" y="374515"/>
                  <a:pt x="23829" y="381000"/>
                </a:cubicBezTo>
                <a:cubicBezTo>
                  <a:pt x="27684" y="388160"/>
                  <a:pt x="34462" y="393349"/>
                  <a:pt x="39069" y="400050"/>
                </a:cubicBezTo>
                <a:cubicBezTo>
                  <a:pt x="48450" y="413695"/>
                  <a:pt x="52265" y="432335"/>
                  <a:pt x="65739" y="441960"/>
                </a:cubicBezTo>
                <a:cubicBezTo>
                  <a:pt x="74629" y="448310"/>
                  <a:pt x="84325" y="453661"/>
                  <a:pt x="92409" y="461010"/>
                </a:cubicBezTo>
                <a:cubicBezTo>
                  <a:pt x="98426" y="466480"/>
                  <a:pt x="101899" y="474310"/>
                  <a:pt x="107649" y="480060"/>
                </a:cubicBezTo>
                <a:cubicBezTo>
                  <a:pt x="112428" y="484839"/>
                  <a:pt x="143260" y="505485"/>
                  <a:pt x="145749" y="506730"/>
                </a:cubicBezTo>
                <a:cubicBezTo>
                  <a:pt x="155454" y="511583"/>
                  <a:pt x="166213" y="513987"/>
                  <a:pt x="176229" y="518160"/>
                </a:cubicBezTo>
                <a:cubicBezTo>
                  <a:pt x="181472" y="520344"/>
                  <a:pt x="186081" y="523984"/>
                  <a:pt x="191469" y="525780"/>
                </a:cubicBezTo>
                <a:cubicBezTo>
                  <a:pt x="231609" y="539160"/>
                  <a:pt x="231385" y="537011"/>
                  <a:pt x="271479" y="541020"/>
                </a:cubicBezTo>
                <a:cubicBezTo>
                  <a:pt x="362812" y="533994"/>
                  <a:pt x="389742" y="544007"/>
                  <a:pt x="454359" y="518160"/>
                </a:cubicBezTo>
                <a:cubicBezTo>
                  <a:pt x="462269" y="514996"/>
                  <a:pt x="470130" y="511456"/>
                  <a:pt x="477219" y="506730"/>
                </a:cubicBezTo>
                <a:cubicBezTo>
                  <a:pt x="491409" y="497270"/>
                  <a:pt x="503342" y="484417"/>
                  <a:pt x="515319" y="472440"/>
                </a:cubicBezTo>
                <a:cubicBezTo>
                  <a:pt x="517859" y="466090"/>
                  <a:pt x="519880" y="459507"/>
                  <a:pt x="522939" y="453390"/>
                </a:cubicBezTo>
                <a:cubicBezTo>
                  <a:pt x="526251" y="446766"/>
                  <a:pt x="532191" y="441418"/>
                  <a:pt x="534369" y="434340"/>
                </a:cubicBezTo>
                <a:cubicBezTo>
                  <a:pt x="537380" y="424554"/>
                  <a:pt x="536622" y="413980"/>
                  <a:pt x="538179" y="403860"/>
                </a:cubicBezTo>
                <a:cubicBezTo>
                  <a:pt x="539164" y="397460"/>
                  <a:pt x="540719" y="391160"/>
                  <a:pt x="541989" y="384810"/>
                </a:cubicBezTo>
                <a:cubicBezTo>
                  <a:pt x="539449" y="345440"/>
                  <a:pt x="537320" y="306041"/>
                  <a:pt x="534369" y="266700"/>
                </a:cubicBezTo>
                <a:cubicBezTo>
                  <a:pt x="533509" y="255232"/>
                  <a:pt x="533054" y="243636"/>
                  <a:pt x="530559" y="232410"/>
                </a:cubicBezTo>
                <a:cubicBezTo>
                  <a:pt x="524681" y="205958"/>
                  <a:pt x="516963" y="195536"/>
                  <a:pt x="507699" y="171450"/>
                </a:cubicBezTo>
                <a:cubicBezTo>
                  <a:pt x="500669" y="153171"/>
                  <a:pt x="498850" y="139408"/>
                  <a:pt x="488649" y="121920"/>
                </a:cubicBezTo>
                <a:cubicBezTo>
                  <a:pt x="484552" y="114896"/>
                  <a:pt x="478288" y="109376"/>
                  <a:pt x="473409" y="102870"/>
                </a:cubicBezTo>
                <a:cubicBezTo>
                  <a:pt x="445538" y="65709"/>
                  <a:pt x="448009" y="67945"/>
                  <a:pt x="442929" y="6096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D0522638-F6B7-7BC2-82EC-B7BEEDC92EBC}"/>
              </a:ext>
            </a:extLst>
          </p:cNvPr>
          <p:cNvSpPr/>
          <p:nvPr/>
        </p:nvSpPr>
        <p:spPr>
          <a:xfrm>
            <a:off x="9879127" y="2209448"/>
            <a:ext cx="499313" cy="526132"/>
          </a:xfrm>
          <a:custGeom>
            <a:avLst/>
            <a:gdLst>
              <a:gd name="connsiteX0" fmla="*/ 438353 w 499313"/>
              <a:gd name="connsiteY0" fmla="*/ 57502 h 526132"/>
              <a:gd name="connsiteX1" fmla="*/ 438353 w 499313"/>
              <a:gd name="connsiteY1" fmla="*/ 57502 h 526132"/>
              <a:gd name="connsiteX2" fmla="*/ 228803 w 499313"/>
              <a:gd name="connsiteY2" fmla="*/ 352 h 526132"/>
              <a:gd name="connsiteX3" fmla="*/ 144983 w 499313"/>
              <a:gd name="connsiteY3" fmla="*/ 11782 h 526132"/>
              <a:gd name="connsiteX4" fmla="*/ 68783 w 499313"/>
              <a:gd name="connsiteY4" fmla="*/ 68932 h 526132"/>
              <a:gd name="connsiteX5" fmla="*/ 42113 w 499313"/>
              <a:gd name="connsiteY5" fmla="*/ 95602 h 526132"/>
              <a:gd name="connsiteX6" fmla="*/ 15443 w 499313"/>
              <a:gd name="connsiteY6" fmla="*/ 148942 h 526132"/>
              <a:gd name="connsiteX7" fmla="*/ 11633 w 499313"/>
              <a:gd name="connsiteY7" fmla="*/ 179422 h 526132"/>
              <a:gd name="connsiteX8" fmla="*/ 203 w 499313"/>
              <a:gd name="connsiteY8" fmla="*/ 206092 h 526132"/>
              <a:gd name="connsiteX9" fmla="*/ 7823 w 499313"/>
              <a:gd name="connsiteY9" fmla="*/ 358492 h 526132"/>
              <a:gd name="connsiteX10" fmla="*/ 19253 w 499313"/>
              <a:gd name="connsiteY10" fmla="*/ 385162 h 526132"/>
              <a:gd name="connsiteX11" fmla="*/ 76403 w 499313"/>
              <a:gd name="connsiteY11" fmla="*/ 453742 h 526132"/>
              <a:gd name="connsiteX12" fmla="*/ 122123 w 499313"/>
              <a:gd name="connsiteY12" fmla="*/ 491842 h 526132"/>
              <a:gd name="connsiteX13" fmla="*/ 141173 w 499313"/>
              <a:gd name="connsiteY13" fmla="*/ 499462 h 526132"/>
              <a:gd name="connsiteX14" fmla="*/ 202133 w 499313"/>
              <a:gd name="connsiteY14" fmla="*/ 514702 h 526132"/>
              <a:gd name="connsiteX15" fmla="*/ 228803 w 499313"/>
              <a:gd name="connsiteY15" fmla="*/ 518512 h 526132"/>
              <a:gd name="connsiteX16" fmla="*/ 263093 w 499313"/>
              <a:gd name="connsiteY16" fmla="*/ 522322 h 526132"/>
              <a:gd name="connsiteX17" fmla="*/ 293573 w 499313"/>
              <a:gd name="connsiteY17" fmla="*/ 526132 h 526132"/>
              <a:gd name="connsiteX18" fmla="*/ 426923 w 499313"/>
              <a:gd name="connsiteY18" fmla="*/ 518512 h 526132"/>
              <a:gd name="connsiteX19" fmla="*/ 442163 w 499313"/>
              <a:gd name="connsiteY19" fmla="*/ 507082 h 526132"/>
              <a:gd name="connsiteX20" fmla="*/ 468833 w 499313"/>
              <a:gd name="connsiteY20" fmla="*/ 465172 h 526132"/>
              <a:gd name="connsiteX21" fmla="*/ 480263 w 499313"/>
              <a:gd name="connsiteY21" fmla="*/ 446122 h 526132"/>
              <a:gd name="connsiteX22" fmla="*/ 499313 w 499313"/>
              <a:gd name="connsiteY22" fmla="*/ 358492 h 526132"/>
              <a:gd name="connsiteX23" fmla="*/ 484073 w 499313"/>
              <a:gd name="connsiteY23" fmla="*/ 202282 h 526132"/>
              <a:gd name="connsiteX24" fmla="*/ 465023 w 499313"/>
              <a:gd name="connsiteY24" fmla="*/ 107032 h 526132"/>
              <a:gd name="connsiteX25" fmla="*/ 449783 w 499313"/>
              <a:gd name="connsiteY25" fmla="*/ 76552 h 526132"/>
              <a:gd name="connsiteX26" fmla="*/ 438353 w 499313"/>
              <a:gd name="connsiteY26" fmla="*/ 57502 h 526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9313" h="526132">
                <a:moveTo>
                  <a:pt x="438353" y="57502"/>
                </a:moveTo>
                <a:lnTo>
                  <a:pt x="438353" y="57502"/>
                </a:lnTo>
                <a:cubicBezTo>
                  <a:pt x="358714" y="24709"/>
                  <a:pt x="331513" y="8911"/>
                  <a:pt x="228803" y="352"/>
                </a:cubicBezTo>
                <a:cubicBezTo>
                  <a:pt x="200702" y="-1990"/>
                  <a:pt x="172923" y="7972"/>
                  <a:pt x="144983" y="11782"/>
                </a:cubicBezTo>
                <a:cubicBezTo>
                  <a:pt x="98328" y="41472"/>
                  <a:pt x="107916" y="32245"/>
                  <a:pt x="68783" y="68932"/>
                </a:cubicBezTo>
                <a:cubicBezTo>
                  <a:pt x="59611" y="77531"/>
                  <a:pt x="49880" y="85716"/>
                  <a:pt x="42113" y="95602"/>
                </a:cubicBezTo>
                <a:cubicBezTo>
                  <a:pt x="31092" y="109629"/>
                  <a:pt x="22388" y="132736"/>
                  <a:pt x="15443" y="148942"/>
                </a:cubicBezTo>
                <a:cubicBezTo>
                  <a:pt x="14173" y="159102"/>
                  <a:pt x="14271" y="169529"/>
                  <a:pt x="11633" y="179422"/>
                </a:cubicBezTo>
                <a:cubicBezTo>
                  <a:pt x="9141" y="188767"/>
                  <a:pt x="409" y="196422"/>
                  <a:pt x="203" y="206092"/>
                </a:cubicBezTo>
                <a:cubicBezTo>
                  <a:pt x="-879" y="256944"/>
                  <a:pt x="2442" y="307914"/>
                  <a:pt x="7823" y="358492"/>
                </a:cubicBezTo>
                <a:cubicBezTo>
                  <a:pt x="8846" y="368110"/>
                  <a:pt x="14592" y="376687"/>
                  <a:pt x="19253" y="385162"/>
                </a:cubicBezTo>
                <a:cubicBezTo>
                  <a:pt x="58481" y="456485"/>
                  <a:pt x="32255" y="416386"/>
                  <a:pt x="76403" y="453742"/>
                </a:cubicBezTo>
                <a:cubicBezTo>
                  <a:pt x="105652" y="478491"/>
                  <a:pt x="90371" y="474523"/>
                  <a:pt x="122123" y="491842"/>
                </a:cubicBezTo>
                <a:cubicBezTo>
                  <a:pt x="128127" y="495117"/>
                  <a:pt x="134746" y="497125"/>
                  <a:pt x="141173" y="499462"/>
                </a:cubicBezTo>
                <a:cubicBezTo>
                  <a:pt x="164116" y="507805"/>
                  <a:pt x="175835" y="510945"/>
                  <a:pt x="202133" y="514702"/>
                </a:cubicBezTo>
                <a:lnTo>
                  <a:pt x="228803" y="518512"/>
                </a:lnTo>
                <a:cubicBezTo>
                  <a:pt x="240215" y="519938"/>
                  <a:pt x="251671" y="520978"/>
                  <a:pt x="263093" y="522322"/>
                </a:cubicBezTo>
                <a:lnTo>
                  <a:pt x="293573" y="526132"/>
                </a:lnTo>
                <a:cubicBezTo>
                  <a:pt x="338023" y="523592"/>
                  <a:pt x="382762" y="524174"/>
                  <a:pt x="426923" y="518512"/>
                </a:cubicBezTo>
                <a:cubicBezTo>
                  <a:pt x="433221" y="517705"/>
                  <a:pt x="437673" y="511572"/>
                  <a:pt x="442163" y="507082"/>
                </a:cubicBezTo>
                <a:cubicBezTo>
                  <a:pt x="459433" y="489812"/>
                  <a:pt x="457215" y="486471"/>
                  <a:pt x="468833" y="465172"/>
                </a:cubicBezTo>
                <a:cubicBezTo>
                  <a:pt x="472379" y="458671"/>
                  <a:pt x="476453" y="452472"/>
                  <a:pt x="480263" y="446122"/>
                </a:cubicBezTo>
                <a:cubicBezTo>
                  <a:pt x="498662" y="381724"/>
                  <a:pt x="493461" y="411160"/>
                  <a:pt x="499313" y="358492"/>
                </a:cubicBezTo>
                <a:cubicBezTo>
                  <a:pt x="496450" y="324133"/>
                  <a:pt x="490603" y="241460"/>
                  <a:pt x="484073" y="202282"/>
                </a:cubicBezTo>
                <a:cubicBezTo>
                  <a:pt x="478750" y="170344"/>
                  <a:pt x="479503" y="135992"/>
                  <a:pt x="465023" y="107032"/>
                </a:cubicBezTo>
                <a:cubicBezTo>
                  <a:pt x="459943" y="96872"/>
                  <a:pt x="456249" y="85891"/>
                  <a:pt x="449783" y="76552"/>
                </a:cubicBezTo>
                <a:cubicBezTo>
                  <a:pt x="444671" y="69169"/>
                  <a:pt x="440258" y="60677"/>
                  <a:pt x="438353" y="57502"/>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BD168B77-D43E-1341-4BDF-136D5919E31F}"/>
              </a:ext>
            </a:extLst>
          </p:cNvPr>
          <p:cNvSpPr/>
          <p:nvPr/>
        </p:nvSpPr>
        <p:spPr>
          <a:xfrm>
            <a:off x="1664970" y="4579620"/>
            <a:ext cx="499110" cy="567690"/>
          </a:xfrm>
          <a:custGeom>
            <a:avLst/>
            <a:gdLst>
              <a:gd name="connsiteX0" fmla="*/ 472440 w 499110"/>
              <a:gd name="connsiteY0" fmla="*/ 121920 h 567690"/>
              <a:gd name="connsiteX1" fmla="*/ 472440 w 499110"/>
              <a:gd name="connsiteY1" fmla="*/ 121920 h 567690"/>
              <a:gd name="connsiteX2" fmla="*/ 304800 w 499110"/>
              <a:gd name="connsiteY2" fmla="*/ 3810 h 567690"/>
              <a:gd name="connsiteX3" fmla="*/ 278130 w 499110"/>
              <a:gd name="connsiteY3" fmla="*/ 0 h 567690"/>
              <a:gd name="connsiteX4" fmla="*/ 118110 w 499110"/>
              <a:gd name="connsiteY4" fmla="*/ 34290 h 567690"/>
              <a:gd name="connsiteX5" fmla="*/ 91440 w 499110"/>
              <a:gd name="connsiteY5" fmla="*/ 60960 h 567690"/>
              <a:gd name="connsiteX6" fmla="*/ 41910 w 499110"/>
              <a:gd name="connsiteY6" fmla="*/ 102870 h 567690"/>
              <a:gd name="connsiteX7" fmla="*/ 19050 w 499110"/>
              <a:gd name="connsiteY7" fmla="*/ 160020 h 567690"/>
              <a:gd name="connsiteX8" fmla="*/ 11430 w 499110"/>
              <a:gd name="connsiteY8" fmla="*/ 186690 h 567690"/>
              <a:gd name="connsiteX9" fmla="*/ 3810 w 499110"/>
              <a:gd name="connsiteY9" fmla="*/ 209550 h 567690"/>
              <a:gd name="connsiteX10" fmla="*/ 0 w 499110"/>
              <a:gd name="connsiteY10" fmla="*/ 232410 h 567690"/>
              <a:gd name="connsiteX11" fmla="*/ 7620 w 499110"/>
              <a:gd name="connsiteY11" fmla="*/ 415290 h 567690"/>
              <a:gd name="connsiteX12" fmla="*/ 15240 w 499110"/>
              <a:gd name="connsiteY12" fmla="*/ 438150 h 567690"/>
              <a:gd name="connsiteX13" fmla="*/ 19050 w 499110"/>
              <a:gd name="connsiteY13" fmla="*/ 457200 h 567690"/>
              <a:gd name="connsiteX14" fmla="*/ 38100 w 499110"/>
              <a:gd name="connsiteY14" fmla="*/ 480060 h 567690"/>
              <a:gd name="connsiteX15" fmla="*/ 64770 w 499110"/>
              <a:gd name="connsiteY15" fmla="*/ 514350 h 567690"/>
              <a:gd name="connsiteX16" fmla="*/ 91440 w 499110"/>
              <a:gd name="connsiteY16" fmla="*/ 529590 h 567690"/>
              <a:gd name="connsiteX17" fmla="*/ 125730 w 499110"/>
              <a:gd name="connsiteY17" fmla="*/ 544830 h 567690"/>
              <a:gd name="connsiteX18" fmla="*/ 148590 w 499110"/>
              <a:gd name="connsiteY18" fmla="*/ 556260 h 567690"/>
              <a:gd name="connsiteX19" fmla="*/ 255270 w 499110"/>
              <a:gd name="connsiteY19" fmla="*/ 567690 h 567690"/>
              <a:gd name="connsiteX20" fmla="*/ 365760 w 499110"/>
              <a:gd name="connsiteY20" fmla="*/ 560070 h 567690"/>
              <a:gd name="connsiteX21" fmla="*/ 396240 w 499110"/>
              <a:gd name="connsiteY21" fmla="*/ 552450 h 567690"/>
              <a:gd name="connsiteX22" fmla="*/ 441960 w 499110"/>
              <a:gd name="connsiteY22" fmla="*/ 525780 h 567690"/>
              <a:gd name="connsiteX23" fmla="*/ 457200 w 499110"/>
              <a:gd name="connsiteY23" fmla="*/ 506730 h 567690"/>
              <a:gd name="connsiteX24" fmla="*/ 483870 w 499110"/>
              <a:gd name="connsiteY24" fmla="*/ 445770 h 567690"/>
              <a:gd name="connsiteX25" fmla="*/ 499110 w 499110"/>
              <a:gd name="connsiteY25" fmla="*/ 373380 h 567690"/>
              <a:gd name="connsiteX26" fmla="*/ 495300 w 499110"/>
              <a:gd name="connsiteY26" fmla="*/ 243840 h 567690"/>
              <a:gd name="connsiteX27" fmla="*/ 487680 w 499110"/>
              <a:gd name="connsiteY27" fmla="*/ 209550 h 567690"/>
              <a:gd name="connsiteX28" fmla="*/ 483870 w 499110"/>
              <a:gd name="connsiteY28" fmla="*/ 175260 h 567690"/>
              <a:gd name="connsiteX29" fmla="*/ 472440 w 499110"/>
              <a:gd name="connsiteY29" fmla="*/ 137160 h 567690"/>
              <a:gd name="connsiteX30" fmla="*/ 464820 w 499110"/>
              <a:gd name="connsiteY30" fmla="*/ 114300 h 567690"/>
              <a:gd name="connsiteX31" fmla="*/ 472440 w 499110"/>
              <a:gd name="connsiteY31" fmla="*/ 121920 h 56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110" h="567690">
                <a:moveTo>
                  <a:pt x="472440" y="121920"/>
                </a:moveTo>
                <a:lnTo>
                  <a:pt x="472440" y="121920"/>
                </a:lnTo>
                <a:cubicBezTo>
                  <a:pt x="388915" y="53581"/>
                  <a:pt x="382856" y="25492"/>
                  <a:pt x="304800" y="3810"/>
                </a:cubicBezTo>
                <a:cubicBezTo>
                  <a:pt x="296147" y="1406"/>
                  <a:pt x="287020" y="1270"/>
                  <a:pt x="278130" y="0"/>
                </a:cubicBezTo>
                <a:cubicBezTo>
                  <a:pt x="218522" y="7451"/>
                  <a:pt x="166355" y="235"/>
                  <a:pt x="118110" y="34290"/>
                </a:cubicBezTo>
                <a:cubicBezTo>
                  <a:pt x="107839" y="41540"/>
                  <a:pt x="100785" y="52550"/>
                  <a:pt x="91440" y="60960"/>
                </a:cubicBezTo>
                <a:cubicBezTo>
                  <a:pt x="75365" y="75428"/>
                  <a:pt x="41910" y="102870"/>
                  <a:pt x="41910" y="102870"/>
                </a:cubicBezTo>
                <a:cubicBezTo>
                  <a:pt x="32813" y="124096"/>
                  <a:pt x="26463" y="137781"/>
                  <a:pt x="19050" y="160020"/>
                </a:cubicBezTo>
                <a:cubicBezTo>
                  <a:pt x="16126" y="168791"/>
                  <a:pt x="14149" y="177853"/>
                  <a:pt x="11430" y="186690"/>
                </a:cubicBezTo>
                <a:cubicBezTo>
                  <a:pt x="9068" y="194367"/>
                  <a:pt x="5758" y="201758"/>
                  <a:pt x="3810" y="209550"/>
                </a:cubicBezTo>
                <a:cubicBezTo>
                  <a:pt x="1936" y="217044"/>
                  <a:pt x="1270" y="224790"/>
                  <a:pt x="0" y="232410"/>
                </a:cubicBezTo>
                <a:cubicBezTo>
                  <a:pt x="2540" y="293370"/>
                  <a:pt x="3113" y="354444"/>
                  <a:pt x="7620" y="415290"/>
                </a:cubicBezTo>
                <a:cubicBezTo>
                  <a:pt x="8213" y="423300"/>
                  <a:pt x="13127" y="430401"/>
                  <a:pt x="15240" y="438150"/>
                </a:cubicBezTo>
                <a:cubicBezTo>
                  <a:pt x="16944" y="444398"/>
                  <a:pt x="15949" y="451515"/>
                  <a:pt x="19050" y="457200"/>
                </a:cubicBezTo>
                <a:cubicBezTo>
                  <a:pt x="23800" y="465908"/>
                  <a:pt x="32010" y="472230"/>
                  <a:pt x="38100" y="480060"/>
                </a:cubicBezTo>
                <a:cubicBezTo>
                  <a:pt x="49213" y="494348"/>
                  <a:pt x="47141" y="499659"/>
                  <a:pt x="64770" y="514350"/>
                </a:cubicBezTo>
                <a:cubicBezTo>
                  <a:pt x="72636" y="520905"/>
                  <a:pt x="82282" y="525011"/>
                  <a:pt x="91440" y="529590"/>
                </a:cubicBezTo>
                <a:cubicBezTo>
                  <a:pt x="102628" y="535184"/>
                  <a:pt x="114395" y="539541"/>
                  <a:pt x="125730" y="544830"/>
                </a:cubicBezTo>
                <a:cubicBezTo>
                  <a:pt x="133450" y="548433"/>
                  <a:pt x="140458" y="553719"/>
                  <a:pt x="148590" y="556260"/>
                </a:cubicBezTo>
                <a:cubicBezTo>
                  <a:pt x="182629" y="566897"/>
                  <a:pt x="220624" y="565765"/>
                  <a:pt x="255270" y="567690"/>
                </a:cubicBezTo>
                <a:cubicBezTo>
                  <a:pt x="292100" y="565150"/>
                  <a:pt x="329056" y="564038"/>
                  <a:pt x="365760" y="560070"/>
                </a:cubicBezTo>
                <a:cubicBezTo>
                  <a:pt x="376172" y="558944"/>
                  <a:pt x="386690" y="556748"/>
                  <a:pt x="396240" y="552450"/>
                </a:cubicBezTo>
                <a:cubicBezTo>
                  <a:pt x="412329" y="545210"/>
                  <a:pt x="441960" y="525780"/>
                  <a:pt x="441960" y="525780"/>
                </a:cubicBezTo>
                <a:cubicBezTo>
                  <a:pt x="447040" y="519430"/>
                  <a:pt x="452938" y="513656"/>
                  <a:pt x="457200" y="506730"/>
                </a:cubicBezTo>
                <a:cubicBezTo>
                  <a:pt x="465309" y="493553"/>
                  <a:pt x="479899" y="461086"/>
                  <a:pt x="483870" y="445770"/>
                </a:cubicBezTo>
                <a:cubicBezTo>
                  <a:pt x="490058" y="421900"/>
                  <a:pt x="499110" y="373380"/>
                  <a:pt x="499110" y="373380"/>
                </a:cubicBezTo>
                <a:cubicBezTo>
                  <a:pt x="497840" y="330200"/>
                  <a:pt x="498307" y="286934"/>
                  <a:pt x="495300" y="243840"/>
                </a:cubicBezTo>
                <a:cubicBezTo>
                  <a:pt x="494485" y="232160"/>
                  <a:pt x="489605" y="221100"/>
                  <a:pt x="487680" y="209550"/>
                </a:cubicBezTo>
                <a:cubicBezTo>
                  <a:pt x="485789" y="198206"/>
                  <a:pt x="485390" y="186659"/>
                  <a:pt x="483870" y="175260"/>
                </a:cubicBezTo>
                <a:cubicBezTo>
                  <a:pt x="479043" y="139058"/>
                  <a:pt x="483576" y="165000"/>
                  <a:pt x="472440" y="137160"/>
                </a:cubicBezTo>
                <a:cubicBezTo>
                  <a:pt x="469457" y="129702"/>
                  <a:pt x="467803" y="121758"/>
                  <a:pt x="464820" y="114300"/>
                </a:cubicBezTo>
                <a:cubicBezTo>
                  <a:pt x="456632" y="93830"/>
                  <a:pt x="471170" y="120650"/>
                  <a:pt x="472440" y="12192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0DFAB016-3B7F-D6F2-3C19-44EDD25B57A6}"/>
              </a:ext>
            </a:extLst>
          </p:cNvPr>
          <p:cNvSpPr/>
          <p:nvPr/>
        </p:nvSpPr>
        <p:spPr>
          <a:xfrm>
            <a:off x="4450080" y="4583425"/>
            <a:ext cx="545559" cy="537215"/>
          </a:xfrm>
          <a:custGeom>
            <a:avLst/>
            <a:gdLst>
              <a:gd name="connsiteX0" fmla="*/ 533400 w 545559"/>
              <a:gd name="connsiteY0" fmla="*/ 72395 h 537215"/>
              <a:gd name="connsiteX1" fmla="*/ 533400 w 545559"/>
              <a:gd name="connsiteY1" fmla="*/ 72395 h 537215"/>
              <a:gd name="connsiteX2" fmla="*/ 476250 w 545559"/>
              <a:gd name="connsiteY2" fmla="*/ 30485 h 537215"/>
              <a:gd name="connsiteX3" fmla="*/ 240030 w 545559"/>
              <a:gd name="connsiteY3" fmla="*/ 7625 h 537215"/>
              <a:gd name="connsiteX4" fmla="*/ 198120 w 545559"/>
              <a:gd name="connsiteY4" fmla="*/ 15245 h 537215"/>
              <a:gd name="connsiteX5" fmla="*/ 110490 w 545559"/>
              <a:gd name="connsiteY5" fmla="*/ 41915 h 537215"/>
              <a:gd name="connsiteX6" fmla="*/ 64770 w 545559"/>
              <a:gd name="connsiteY6" fmla="*/ 91445 h 537215"/>
              <a:gd name="connsiteX7" fmla="*/ 49530 w 545559"/>
              <a:gd name="connsiteY7" fmla="*/ 121925 h 537215"/>
              <a:gd name="connsiteX8" fmla="*/ 38100 w 545559"/>
              <a:gd name="connsiteY8" fmla="*/ 152405 h 537215"/>
              <a:gd name="connsiteX9" fmla="*/ 26670 w 545559"/>
              <a:gd name="connsiteY9" fmla="*/ 175265 h 537215"/>
              <a:gd name="connsiteX10" fmla="*/ 19050 w 545559"/>
              <a:gd name="connsiteY10" fmla="*/ 201935 h 537215"/>
              <a:gd name="connsiteX11" fmla="*/ 3810 w 545559"/>
              <a:gd name="connsiteY11" fmla="*/ 255275 h 537215"/>
              <a:gd name="connsiteX12" fmla="*/ 0 w 545559"/>
              <a:gd name="connsiteY12" fmla="*/ 285755 h 537215"/>
              <a:gd name="connsiteX13" fmla="*/ 3810 w 545559"/>
              <a:gd name="connsiteY13" fmla="*/ 346715 h 537215"/>
              <a:gd name="connsiteX14" fmla="*/ 34290 w 545559"/>
              <a:gd name="connsiteY14" fmla="*/ 403865 h 537215"/>
              <a:gd name="connsiteX15" fmla="*/ 53340 w 545559"/>
              <a:gd name="connsiteY15" fmla="*/ 430535 h 537215"/>
              <a:gd name="connsiteX16" fmla="*/ 91440 w 545559"/>
              <a:gd name="connsiteY16" fmla="*/ 468635 h 537215"/>
              <a:gd name="connsiteX17" fmla="*/ 152400 w 545559"/>
              <a:gd name="connsiteY17" fmla="*/ 506735 h 537215"/>
              <a:gd name="connsiteX18" fmla="*/ 186690 w 545559"/>
              <a:gd name="connsiteY18" fmla="*/ 521975 h 537215"/>
              <a:gd name="connsiteX19" fmla="*/ 243840 w 545559"/>
              <a:gd name="connsiteY19" fmla="*/ 529595 h 537215"/>
              <a:gd name="connsiteX20" fmla="*/ 304800 w 545559"/>
              <a:gd name="connsiteY20" fmla="*/ 533405 h 537215"/>
              <a:gd name="connsiteX21" fmla="*/ 339090 w 545559"/>
              <a:gd name="connsiteY21" fmla="*/ 537215 h 537215"/>
              <a:gd name="connsiteX22" fmla="*/ 392430 w 545559"/>
              <a:gd name="connsiteY22" fmla="*/ 529595 h 537215"/>
              <a:gd name="connsiteX23" fmla="*/ 441960 w 545559"/>
              <a:gd name="connsiteY23" fmla="*/ 514355 h 537215"/>
              <a:gd name="connsiteX24" fmla="*/ 487680 w 545559"/>
              <a:gd name="connsiteY24" fmla="*/ 506735 h 537215"/>
              <a:gd name="connsiteX25" fmla="*/ 510540 w 545559"/>
              <a:gd name="connsiteY25" fmla="*/ 480065 h 537215"/>
              <a:gd name="connsiteX26" fmla="*/ 529590 w 545559"/>
              <a:gd name="connsiteY26" fmla="*/ 441965 h 537215"/>
              <a:gd name="connsiteX27" fmla="*/ 541020 w 545559"/>
              <a:gd name="connsiteY27" fmla="*/ 384815 h 537215"/>
              <a:gd name="connsiteX28" fmla="*/ 541020 w 545559"/>
              <a:gd name="connsiteY28" fmla="*/ 198125 h 537215"/>
              <a:gd name="connsiteX29" fmla="*/ 533400 w 545559"/>
              <a:gd name="connsiteY29" fmla="*/ 167645 h 537215"/>
              <a:gd name="connsiteX30" fmla="*/ 518160 w 545559"/>
              <a:gd name="connsiteY30" fmla="*/ 87635 h 537215"/>
              <a:gd name="connsiteX31" fmla="*/ 506730 w 545559"/>
              <a:gd name="connsiteY31" fmla="*/ 60965 h 537215"/>
              <a:gd name="connsiteX32" fmla="*/ 533400 w 545559"/>
              <a:gd name="connsiteY32" fmla="*/ 72395 h 53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59" h="537215">
                <a:moveTo>
                  <a:pt x="533400" y="72395"/>
                </a:moveTo>
                <a:lnTo>
                  <a:pt x="533400" y="72395"/>
                </a:lnTo>
                <a:cubicBezTo>
                  <a:pt x="514350" y="58425"/>
                  <a:pt x="498333" y="38876"/>
                  <a:pt x="476250" y="30485"/>
                </a:cubicBezTo>
                <a:cubicBezTo>
                  <a:pt x="365030" y="-11779"/>
                  <a:pt x="346407" y="-255"/>
                  <a:pt x="240030" y="7625"/>
                </a:cubicBezTo>
                <a:cubicBezTo>
                  <a:pt x="226060" y="10165"/>
                  <a:pt x="212004" y="12270"/>
                  <a:pt x="198120" y="15245"/>
                </a:cubicBezTo>
                <a:cubicBezTo>
                  <a:pt x="169404" y="21398"/>
                  <a:pt x="136154" y="24806"/>
                  <a:pt x="110490" y="41915"/>
                </a:cubicBezTo>
                <a:cubicBezTo>
                  <a:pt x="90127" y="55490"/>
                  <a:pt x="77892" y="70449"/>
                  <a:pt x="64770" y="91445"/>
                </a:cubicBezTo>
                <a:cubicBezTo>
                  <a:pt x="58750" y="101078"/>
                  <a:pt x="54083" y="111518"/>
                  <a:pt x="49530" y="121925"/>
                </a:cubicBezTo>
                <a:cubicBezTo>
                  <a:pt x="45181" y="131866"/>
                  <a:pt x="42374" y="142431"/>
                  <a:pt x="38100" y="152405"/>
                </a:cubicBezTo>
                <a:cubicBezTo>
                  <a:pt x="34744" y="160236"/>
                  <a:pt x="29728" y="167313"/>
                  <a:pt x="26670" y="175265"/>
                </a:cubicBezTo>
                <a:cubicBezTo>
                  <a:pt x="23351" y="183894"/>
                  <a:pt x="21769" y="193098"/>
                  <a:pt x="19050" y="201935"/>
                </a:cubicBezTo>
                <a:cubicBezTo>
                  <a:pt x="11503" y="226463"/>
                  <a:pt x="8965" y="227782"/>
                  <a:pt x="3810" y="255275"/>
                </a:cubicBezTo>
                <a:cubicBezTo>
                  <a:pt x="1923" y="265339"/>
                  <a:pt x="1270" y="275595"/>
                  <a:pt x="0" y="285755"/>
                </a:cubicBezTo>
                <a:cubicBezTo>
                  <a:pt x="1270" y="306075"/>
                  <a:pt x="-1866" y="327163"/>
                  <a:pt x="3810" y="346715"/>
                </a:cubicBezTo>
                <a:cubicBezTo>
                  <a:pt x="9830" y="367449"/>
                  <a:pt x="21741" y="386296"/>
                  <a:pt x="34290" y="403865"/>
                </a:cubicBezTo>
                <a:cubicBezTo>
                  <a:pt x="40640" y="412755"/>
                  <a:pt x="46112" y="422343"/>
                  <a:pt x="53340" y="430535"/>
                </a:cubicBezTo>
                <a:cubicBezTo>
                  <a:pt x="65223" y="444002"/>
                  <a:pt x="76496" y="458672"/>
                  <a:pt x="91440" y="468635"/>
                </a:cubicBezTo>
                <a:cubicBezTo>
                  <a:pt x="122765" y="489518"/>
                  <a:pt x="126707" y="494877"/>
                  <a:pt x="152400" y="506735"/>
                </a:cubicBezTo>
                <a:cubicBezTo>
                  <a:pt x="163757" y="511977"/>
                  <a:pt x="174555" y="518941"/>
                  <a:pt x="186690" y="521975"/>
                </a:cubicBezTo>
                <a:cubicBezTo>
                  <a:pt x="205335" y="526636"/>
                  <a:pt x="224711" y="527744"/>
                  <a:pt x="243840" y="529595"/>
                </a:cubicBezTo>
                <a:cubicBezTo>
                  <a:pt x="264105" y="531556"/>
                  <a:pt x="284505" y="531781"/>
                  <a:pt x="304800" y="533405"/>
                </a:cubicBezTo>
                <a:cubicBezTo>
                  <a:pt x="316264" y="534322"/>
                  <a:pt x="327660" y="535945"/>
                  <a:pt x="339090" y="537215"/>
                </a:cubicBezTo>
                <a:cubicBezTo>
                  <a:pt x="356870" y="534675"/>
                  <a:pt x="374714" y="532548"/>
                  <a:pt x="392430" y="529595"/>
                </a:cubicBezTo>
                <a:cubicBezTo>
                  <a:pt x="410691" y="526551"/>
                  <a:pt x="422645" y="518954"/>
                  <a:pt x="441960" y="514355"/>
                </a:cubicBezTo>
                <a:cubicBezTo>
                  <a:pt x="456990" y="510776"/>
                  <a:pt x="487680" y="506735"/>
                  <a:pt x="487680" y="506735"/>
                </a:cubicBezTo>
                <a:cubicBezTo>
                  <a:pt x="503802" y="495987"/>
                  <a:pt x="499131" y="501457"/>
                  <a:pt x="510540" y="480065"/>
                </a:cubicBezTo>
                <a:cubicBezTo>
                  <a:pt x="517222" y="467536"/>
                  <a:pt x="526146" y="455740"/>
                  <a:pt x="529590" y="441965"/>
                </a:cubicBezTo>
                <a:cubicBezTo>
                  <a:pt x="539388" y="402773"/>
                  <a:pt x="535729" y="421852"/>
                  <a:pt x="541020" y="384815"/>
                </a:cubicBezTo>
                <a:cubicBezTo>
                  <a:pt x="545749" y="304415"/>
                  <a:pt x="548266" y="294736"/>
                  <a:pt x="541020" y="198125"/>
                </a:cubicBezTo>
                <a:cubicBezTo>
                  <a:pt x="540237" y="187682"/>
                  <a:pt x="535330" y="177938"/>
                  <a:pt x="533400" y="167645"/>
                </a:cubicBezTo>
                <a:cubicBezTo>
                  <a:pt x="523755" y="116207"/>
                  <a:pt x="538070" y="154001"/>
                  <a:pt x="518160" y="87635"/>
                </a:cubicBezTo>
                <a:cubicBezTo>
                  <a:pt x="515381" y="78371"/>
                  <a:pt x="510322" y="69945"/>
                  <a:pt x="506730" y="60965"/>
                </a:cubicBezTo>
                <a:cubicBezTo>
                  <a:pt x="505238" y="57236"/>
                  <a:pt x="528955" y="70490"/>
                  <a:pt x="533400" y="72395"/>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7D76B2A2-7AD1-3255-EAC4-B115C24C069F}"/>
              </a:ext>
            </a:extLst>
          </p:cNvPr>
          <p:cNvSpPr/>
          <p:nvPr/>
        </p:nvSpPr>
        <p:spPr>
          <a:xfrm>
            <a:off x="7246620" y="4604586"/>
            <a:ext cx="529590" cy="519864"/>
          </a:xfrm>
          <a:custGeom>
            <a:avLst/>
            <a:gdLst>
              <a:gd name="connsiteX0" fmla="*/ 480060 w 529590"/>
              <a:gd name="connsiteY0" fmla="*/ 96954 h 519864"/>
              <a:gd name="connsiteX1" fmla="*/ 480060 w 529590"/>
              <a:gd name="connsiteY1" fmla="*/ 96954 h 519864"/>
              <a:gd name="connsiteX2" fmla="*/ 262890 w 529590"/>
              <a:gd name="connsiteY2" fmla="*/ 5514 h 519864"/>
              <a:gd name="connsiteX3" fmla="*/ 121920 w 529590"/>
              <a:gd name="connsiteY3" fmla="*/ 43614 h 519864"/>
              <a:gd name="connsiteX4" fmla="*/ 72390 w 529590"/>
              <a:gd name="connsiteY4" fmla="*/ 100764 h 519864"/>
              <a:gd name="connsiteX5" fmla="*/ 34290 w 529590"/>
              <a:gd name="connsiteY5" fmla="*/ 157914 h 519864"/>
              <a:gd name="connsiteX6" fmla="*/ 11430 w 529590"/>
              <a:gd name="connsiteY6" fmla="*/ 218874 h 519864"/>
              <a:gd name="connsiteX7" fmla="*/ 0 w 529590"/>
              <a:gd name="connsiteY7" fmla="*/ 249354 h 519864"/>
              <a:gd name="connsiteX8" fmla="*/ 7620 w 529590"/>
              <a:gd name="connsiteY8" fmla="*/ 378894 h 519864"/>
              <a:gd name="connsiteX9" fmla="*/ 22860 w 529590"/>
              <a:gd name="connsiteY9" fmla="*/ 401754 h 519864"/>
              <a:gd name="connsiteX10" fmla="*/ 64770 w 529590"/>
              <a:gd name="connsiteY10" fmla="*/ 447474 h 519864"/>
              <a:gd name="connsiteX11" fmla="*/ 121920 w 529590"/>
              <a:gd name="connsiteY11" fmla="*/ 481764 h 519864"/>
              <a:gd name="connsiteX12" fmla="*/ 209550 w 529590"/>
              <a:gd name="connsiteY12" fmla="*/ 508434 h 519864"/>
              <a:gd name="connsiteX13" fmla="*/ 240030 w 529590"/>
              <a:gd name="connsiteY13" fmla="*/ 512244 h 519864"/>
              <a:gd name="connsiteX14" fmla="*/ 274320 w 529590"/>
              <a:gd name="connsiteY14" fmla="*/ 519864 h 519864"/>
              <a:gd name="connsiteX15" fmla="*/ 365760 w 529590"/>
              <a:gd name="connsiteY15" fmla="*/ 516054 h 519864"/>
              <a:gd name="connsiteX16" fmla="*/ 407670 w 529590"/>
              <a:gd name="connsiteY16" fmla="*/ 493194 h 519864"/>
              <a:gd name="connsiteX17" fmla="*/ 434340 w 529590"/>
              <a:gd name="connsiteY17" fmla="*/ 477954 h 519864"/>
              <a:gd name="connsiteX18" fmla="*/ 453390 w 529590"/>
              <a:gd name="connsiteY18" fmla="*/ 462714 h 519864"/>
              <a:gd name="connsiteX19" fmla="*/ 476250 w 529590"/>
              <a:gd name="connsiteY19" fmla="*/ 447474 h 519864"/>
              <a:gd name="connsiteX20" fmla="*/ 510540 w 529590"/>
              <a:gd name="connsiteY20" fmla="*/ 413184 h 519864"/>
              <a:gd name="connsiteX21" fmla="*/ 529590 w 529590"/>
              <a:gd name="connsiteY21" fmla="*/ 359844 h 519864"/>
              <a:gd name="connsiteX22" fmla="*/ 525780 w 529590"/>
              <a:gd name="connsiteY22" fmla="*/ 196014 h 519864"/>
              <a:gd name="connsiteX23" fmla="*/ 518160 w 529590"/>
              <a:gd name="connsiteY23" fmla="*/ 169344 h 519864"/>
              <a:gd name="connsiteX24" fmla="*/ 480060 w 529590"/>
              <a:gd name="connsiteY24" fmla="*/ 96954 h 51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590" h="519864">
                <a:moveTo>
                  <a:pt x="480060" y="96954"/>
                </a:moveTo>
                <a:lnTo>
                  <a:pt x="480060" y="96954"/>
                </a:lnTo>
                <a:cubicBezTo>
                  <a:pt x="407670" y="66474"/>
                  <a:pt x="339439" y="23111"/>
                  <a:pt x="262890" y="5514"/>
                </a:cubicBezTo>
                <a:cubicBezTo>
                  <a:pt x="200343" y="-8865"/>
                  <a:pt x="158473" y="5233"/>
                  <a:pt x="121920" y="43614"/>
                </a:cubicBezTo>
                <a:cubicBezTo>
                  <a:pt x="104535" y="61869"/>
                  <a:pt x="84632" y="78728"/>
                  <a:pt x="72390" y="100764"/>
                </a:cubicBezTo>
                <a:cubicBezTo>
                  <a:pt x="48523" y="143725"/>
                  <a:pt x="61711" y="125009"/>
                  <a:pt x="34290" y="157914"/>
                </a:cubicBezTo>
                <a:lnTo>
                  <a:pt x="11430" y="218874"/>
                </a:lnTo>
                <a:lnTo>
                  <a:pt x="0" y="249354"/>
                </a:lnTo>
                <a:cubicBezTo>
                  <a:pt x="2540" y="292534"/>
                  <a:pt x="1204" y="336118"/>
                  <a:pt x="7620" y="378894"/>
                </a:cubicBezTo>
                <a:cubicBezTo>
                  <a:pt x="8979" y="387951"/>
                  <a:pt x="17537" y="394302"/>
                  <a:pt x="22860" y="401754"/>
                </a:cubicBezTo>
                <a:cubicBezTo>
                  <a:pt x="39086" y="424470"/>
                  <a:pt x="43175" y="433437"/>
                  <a:pt x="64770" y="447474"/>
                </a:cubicBezTo>
                <a:cubicBezTo>
                  <a:pt x="83397" y="459581"/>
                  <a:pt x="100844" y="474739"/>
                  <a:pt x="121920" y="481764"/>
                </a:cubicBezTo>
                <a:cubicBezTo>
                  <a:pt x="141119" y="488164"/>
                  <a:pt x="194710" y="506579"/>
                  <a:pt x="209550" y="508434"/>
                </a:cubicBezTo>
                <a:cubicBezTo>
                  <a:pt x="219710" y="509704"/>
                  <a:pt x="229910" y="510687"/>
                  <a:pt x="240030" y="512244"/>
                </a:cubicBezTo>
                <a:cubicBezTo>
                  <a:pt x="252606" y="514179"/>
                  <a:pt x="262184" y="516830"/>
                  <a:pt x="274320" y="519864"/>
                </a:cubicBezTo>
                <a:cubicBezTo>
                  <a:pt x="304800" y="518594"/>
                  <a:pt x="335405" y="519090"/>
                  <a:pt x="365760" y="516054"/>
                </a:cubicBezTo>
                <a:cubicBezTo>
                  <a:pt x="389630" y="513667"/>
                  <a:pt x="389136" y="505550"/>
                  <a:pt x="407670" y="493194"/>
                </a:cubicBezTo>
                <a:cubicBezTo>
                  <a:pt x="416189" y="487514"/>
                  <a:pt x="425821" y="483634"/>
                  <a:pt x="434340" y="477954"/>
                </a:cubicBezTo>
                <a:cubicBezTo>
                  <a:pt x="441106" y="473443"/>
                  <a:pt x="446813" y="467497"/>
                  <a:pt x="453390" y="462714"/>
                </a:cubicBezTo>
                <a:cubicBezTo>
                  <a:pt x="460796" y="457327"/>
                  <a:pt x="469329" y="453472"/>
                  <a:pt x="476250" y="447474"/>
                </a:cubicBezTo>
                <a:cubicBezTo>
                  <a:pt x="488465" y="436887"/>
                  <a:pt x="503311" y="427642"/>
                  <a:pt x="510540" y="413184"/>
                </a:cubicBezTo>
                <a:cubicBezTo>
                  <a:pt x="526654" y="380957"/>
                  <a:pt x="519904" y="398589"/>
                  <a:pt x="529590" y="359844"/>
                </a:cubicBezTo>
                <a:cubicBezTo>
                  <a:pt x="528320" y="305234"/>
                  <a:pt x="529052" y="250541"/>
                  <a:pt x="525780" y="196014"/>
                </a:cubicBezTo>
                <a:cubicBezTo>
                  <a:pt x="525226" y="186785"/>
                  <a:pt x="520817" y="178200"/>
                  <a:pt x="518160" y="169344"/>
                </a:cubicBezTo>
                <a:cubicBezTo>
                  <a:pt x="506088" y="129105"/>
                  <a:pt x="486410" y="109019"/>
                  <a:pt x="480060" y="96954"/>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连接符: 肘形 41">
            <a:extLst>
              <a:ext uri="{FF2B5EF4-FFF2-40B4-BE49-F238E27FC236}">
                <a16:creationId xmlns:a16="http://schemas.microsoft.com/office/drawing/2014/main" id="{8BCAAB76-BFC8-7CFF-67DC-27426CECE372}"/>
              </a:ext>
            </a:extLst>
          </p:cNvPr>
          <p:cNvCxnSpPr>
            <a:stCxn id="15" idx="2"/>
            <a:endCxn id="21" idx="0"/>
          </p:cNvCxnSpPr>
          <p:nvPr/>
        </p:nvCxnSpPr>
        <p:spPr>
          <a:xfrm rot="5400000">
            <a:off x="5928881" y="-255896"/>
            <a:ext cx="451705" cy="8236179"/>
          </a:xfrm>
          <a:prstGeom prst="bentConnector3">
            <a:avLst/>
          </a:prstGeom>
          <a:ln w="38100"/>
        </p:spPr>
        <p:style>
          <a:lnRef idx="2">
            <a:schemeClr val="accent1"/>
          </a:lnRef>
          <a:fillRef idx="0">
            <a:schemeClr val="accent1"/>
          </a:fillRef>
          <a:effectRef idx="1">
            <a:schemeClr val="accent1"/>
          </a:effectRef>
          <a:fontRef idx="minor">
            <a:schemeClr val="tx1"/>
          </a:fontRef>
        </p:style>
      </p:cxnSp>
      <p:sp>
        <p:nvSpPr>
          <p:cNvPr id="50" name="文本框 49">
            <a:extLst>
              <a:ext uri="{FF2B5EF4-FFF2-40B4-BE49-F238E27FC236}">
                <a16:creationId xmlns:a16="http://schemas.microsoft.com/office/drawing/2014/main" id="{E7C8B474-5248-8747-9A22-1BB1CD32A8FC}"/>
              </a:ext>
            </a:extLst>
          </p:cNvPr>
          <p:cNvSpPr txBox="1"/>
          <p:nvPr/>
        </p:nvSpPr>
        <p:spPr>
          <a:xfrm>
            <a:off x="5815988" y="1066142"/>
            <a:ext cx="5479575" cy="400110"/>
          </a:xfrm>
          <a:prstGeom prst="rect">
            <a:avLst/>
          </a:prstGeom>
          <a:noFill/>
        </p:spPr>
        <p:txBody>
          <a:bodyPr wrap="square" rtlCol="0">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具有明显的</a:t>
            </a:r>
            <a:r>
              <a:rPr lang="zh-CN" altLang="en-US" sz="2000" b="1" dirty="0">
                <a:solidFill>
                  <a:srgbClr val="FF0000"/>
                </a:solidFill>
                <a:latin typeface="微软雅黑" panose="020B0503020204020204" pitchFamily="34" charset="-122"/>
                <a:ea typeface="微软雅黑" panose="020B0503020204020204" pitchFamily="34" charset="-122"/>
              </a:rPr>
              <a:t>时序特征</a:t>
            </a:r>
          </a:p>
        </p:txBody>
      </p:sp>
      <p:cxnSp>
        <p:nvCxnSpPr>
          <p:cNvPr id="52" name="直接箭头连接符 51">
            <a:extLst>
              <a:ext uri="{FF2B5EF4-FFF2-40B4-BE49-F238E27FC236}">
                <a16:creationId xmlns:a16="http://schemas.microsoft.com/office/drawing/2014/main" id="{61784402-88D1-8E52-0EE0-88C0D402ECAA}"/>
              </a:ext>
            </a:extLst>
          </p:cNvPr>
          <p:cNvCxnSpPr/>
          <p:nvPr/>
        </p:nvCxnSpPr>
        <p:spPr>
          <a:xfrm flipV="1">
            <a:off x="7360920" y="5240715"/>
            <a:ext cx="182880" cy="946725"/>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54" name="直接箭头连接符 53">
            <a:extLst>
              <a:ext uri="{FF2B5EF4-FFF2-40B4-BE49-F238E27FC236}">
                <a16:creationId xmlns:a16="http://schemas.microsoft.com/office/drawing/2014/main" id="{0B2F3142-0D0B-F222-5E6D-F54A05A9F3F1}"/>
              </a:ext>
            </a:extLst>
          </p:cNvPr>
          <p:cNvCxnSpPr/>
          <p:nvPr/>
        </p:nvCxnSpPr>
        <p:spPr>
          <a:xfrm flipV="1">
            <a:off x="7589520" y="5240715"/>
            <a:ext cx="2209800" cy="1007685"/>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55" name="文本框 54">
            <a:extLst>
              <a:ext uri="{FF2B5EF4-FFF2-40B4-BE49-F238E27FC236}">
                <a16:creationId xmlns:a16="http://schemas.microsoft.com/office/drawing/2014/main" id="{B4944E74-924A-F16F-CEE6-6444D9CC6809}"/>
              </a:ext>
            </a:extLst>
          </p:cNvPr>
          <p:cNvSpPr txBox="1"/>
          <p:nvPr/>
        </p:nvSpPr>
        <p:spPr>
          <a:xfrm>
            <a:off x="4634666" y="6309731"/>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根据上一帧图像甚至是过往图像综合影响本次分割</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6259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AC267B6-7610-8E2F-C3B2-D6087A156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0" y="1900854"/>
            <a:ext cx="4211735" cy="328164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E6E2A4C-FFEA-60BB-710F-8DB65CC8DEA0}"/>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下一步想法</a:t>
            </a:r>
            <a:r>
              <a:rPr lang="zh-CN" altLang="en-US" sz="1400" dirty="0">
                <a:solidFill>
                  <a:srgbClr val="002060"/>
                </a:solidFill>
                <a:latin typeface="微软雅黑" panose="020B0503020204020204" pitchFamily="34" charset="-122"/>
                <a:ea typeface="微软雅黑" panose="020B0503020204020204" pitchFamily="34" charset="-122"/>
              </a:rPr>
              <a:t>（目前还在构思，并未落实）</a:t>
            </a:r>
            <a:endParaRPr lang="zh-CN" altLang="en-US" sz="2800" dirty="0">
              <a:solidFill>
                <a:srgbClr val="00206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151FEDEA-61EA-7593-7E3B-9B92A2EF8431}"/>
              </a:ext>
            </a:extLst>
          </p:cNvPr>
          <p:cNvSpPr txBox="1"/>
          <p:nvPr/>
        </p:nvSpPr>
        <p:spPr>
          <a:xfrm>
            <a:off x="3399316" y="6172518"/>
            <a:ext cx="5909708" cy="461665"/>
          </a:xfrm>
          <a:prstGeom prst="rect">
            <a:avLst/>
          </a:prstGeom>
          <a:noFill/>
        </p:spPr>
        <p:txBody>
          <a:bodyPr wrap="square" rtlCol="0">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输出由本次输入以及上一次输出共同决定</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2052" name="Picture 4">
            <a:extLst>
              <a:ext uri="{FF2B5EF4-FFF2-40B4-BE49-F238E27FC236}">
                <a16:creationId xmlns:a16="http://schemas.microsoft.com/office/drawing/2014/main" id="{AF207E69-5ED1-A272-A0F3-E0FF43D41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310" y="1629343"/>
            <a:ext cx="6248407" cy="359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33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56146-00AB-586C-6629-33CD93733AC9}"/>
            </a:ext>
          </a:extLst>
        </p:cNvPr>
        <p:cNvGrpSpPr/>
        <p:nvPr/>
      </p:nvGrpSpPr>
      <p:grpSpPr>
        <a:xfrm>
          <a:off x="0" y="0"/>
          <a:ext cx="0" cy="0"/>
          <a:chOff x="0" y="0"/>
          <a:chExt cx="0" cy="0"/>
        </a:xfrm>
      </p:grpSpPr>
      <p:cxnSp>
        <p:nvCxnSpPr>
          <p:cNvPr id="464" name="直接连接符 463">
            <a:extLst>
              <a:ext uri="{FF2B5EF4-FFF2-40B4-BE49-F238E27FC236}">
                <a16:creationId xmlns:a16="http://schemas.microsoft.com/office/drawing/2014/main" id="{709C4859-BB92-7799-3C7E-801471CB7A06}"/>
              </a:ext>
            </a:extLst>
          </p:cNvPr>
          <p:cNvCxnSpPr>
            <a:cxnSpLocks/>
          </p:cNvCxnSpPr>
          <p:nvPr/>
        </p:nvCxnSpPr>
        <p:spPr>
          <a:xfrm>
            <a:off x="5514975" y="853431"/>
            <a:ext cx="238125"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43" name="组合 342">
            <a:extLst>
              <a:ext uri="{FF2B5EF4-FFF2-40B4-BE49-F238E27FC236}">
                <a16:creationId xmlns:a16="http://schemas.microsoft.com/office/drawing/2014/main" id="{2817F129-9C71-C548-43CC-64E5C7EDCE0A}"/>
              </a:ext>
            </a:extLst>
          </p:cNvPr>
          <p:cNvGrpSpPr/>
          <p:nvPr/>
        </p:nvGrpSpPr>
        <p:grpSpPr>
          <a:xfrm>
            <a:off x="5955199" y="2549756"/>
            <a:ext cx="219600" cy="220070"/>
            <a:chOff x="2851768" y="1813678"/>
            <a:chExt cx="219600" cy="220070"/>
          </a:xfrm>
        </p:grpSpPr>
        <p:sp>
          <p:nvSpPr>
            <p:cNvPr id="344" name="椭圆 343">
              <a:extLst>
                <a:ext uri="{FF2B5EF4-FFF2-40B4-BE49-F238E27FC236}">
                  <a16:creationId xmlns:a16="http://schemas.microsoft.com/office/drawing/2014/main" id="{D912153F-9418-524F-E215-3F05CB7859C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5" name="直接连接符 344">
              <a:extLst>
                <a:ext uri="{FF2B5EF4-FFF2-40B4-BE49-F238E27FC236}">
                  <a16:creationId xmlns:a16="http://schemas.microsoft.com/office/drawing/2014/main" id="{AAD700AA-7726-6BAD-EC88-E09D8D0676F9}"/>
                </a:ext>
              </a:extLst>
            </p:cNvPr>
            <p:cNvCxnSpPr>
              <a:stCxn id="344" idx="2"/>
              <a:endCxn id="344"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8C0F651E-814C-9AC4-3292-10353FFEBEA4}"/>
                </a:ext>
              </a:extLst>
            </p:cNvPr>
            <p:cNvCxnSpPr>
              <a:stCxn id="344" idx="0"/>
              <a:endCxn id="344"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49" name="矩形 348">
            <a:extLst>
              <a:ext uri="{FF2B5EF4-FFF2-40B4-BE49-F238E27FC236}">
                <a16:creationId xmlns:a16="http://schemas.microsoft.com/office/drawing/2014/main" id="{1F82B01D-8596-1473-C005-8094DC00FDDF}"/>
              </a:ext>
            </a:extLst>
          </p:cNvPr>
          <p:cNvSpPr/>
          <p:nvPr/>
        </p:nvSpPr>
        <p:spPr>
          <a:xfrm>
            <a:off x="5863975" y="3045545"/>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5" name="矩形 354">
            <a:extLst>
              <a:ext uri="{FF2B5EF4-FFF2-40B4-BE49-F238E27FC236}">
                <a16:creationId xmlns:a16="http://schemas.microsoft.com/office/drawing/2014/main" id="{F75F0222-1B79-E8DE-4644-3B6D9B11CDB1}"/>
              </a:ext>
            </a:extLst>
          </p:cNvPr>
          <p:cNvSpPr/>
          <p:nvPr/>
        </p:nvSpPr>
        <p:spPr>
          <a:xfrm>
            <a:off x="6305830" y="255396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56" name="组合 355">
            <a:extLst>
              <a:ext uri="{FF2B5EF4-FFF2-40B4-BE49-F238E27FC236}">
                <a16:creationId xmlns:a16="http://schemas.microsoft.com/office/drawing/2014/main" id="{DE64BBDF-31E4-B89A-A315-1885922F36DC}"/>
              </a:ext>
            </a:extLst>
          </p:cNvPr>
          <p:cNvGrpSpPr/>
          <p:nvPr/>
        </p:nvGrpSpPr>
        <p:grpSpPr>
          <a:xfrm>
            <a:off x="6488825" y="3043857"/>
            <a:ext cx="219600" cy="220070"/>
            <a:chOff x="2851768" y="731513"/>
            <a:chExt cx="219600" cy="220070"/>
          </a:xfrm>
        </p:grpSpPr>
        <p:sp>
          <p:nvSpPr>
            <p:cNvPr id="357" name="椭圆 356">
              <a:extLst>
                <a:ext uri="{FF2B5EF4-FFF2-40B4-BE49-F238E27FC236}">
                  <a16:creationId xmlns:a16="http://schemas.microsoft.com/office/drawing/2014/main" id="{E6DBED8C-5825-2099-DB00-984D5D81B077}"/>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58" name="直接连接符 357">
              <a:extLst>
                <a:ext uri="{FF2B5EF4-FFF2-40B4-BE49-F238E27FC236}">
                  <a16:creationId xmlns:a16="http://schemas.microsoft.com/office/drawing/2014/main" id="{33060194-9B1E-D1ED-8504-E5AFE7FF4F7A}"/>
                </a:ext>
              </a:extLst>
            </p:cNvPr>
            <p:cNvCxnSpPr>
              <a:stCxn id="357" idx="1"/>
              <a:endCxn id="35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59" name="直接连接符 358">
              <a:extLst>
                <a:ext uri="{FF2B5EF4-FFF2-40B4-BE49-F238E27FC236}">
                  <a16:creationId xmlns:a16="http://schemas.microsoft.com/office/drawing/2014/main" id="{E67FB5DD-7E05-5856-4949-FE00D82658C5}"/>
                </a:ext>
              </a:extLst>
            </p:cNvPr>
            <p:cNvCxnSpPr>
              <a:stCxn id="357" idx="7"/>
              <a:endCxn id="35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61" name="连接符: 肘形 360">
            <a:extLst>
              <a:ext uri="{FF2B5EF4-FFF2-40B4-BE49-F238E27FC236}">
                <a16:creationId xmlns:a16="http://schemas.microsoft.com/office/drawing/2014/main" id="{45B6D490-693F-8772-F353-6EFBC80B388A}"/>
              </a:ext>
            </a:extLst>
          </p:cNvPr>
          <p:cNvCxnSpPr>
            <a:cxnSpLocks/>
            <a:endCxn id="344" idx="2"/>
          </p:cNvCxnSpPr>
          <p:nvPr/>
        </p:nvCxnSpPr>
        <p:spPr>
          <a:xfrm rot="5400000">
            <a:off x="5799777" y="2388665"/>
            <a:ext cx="426548" cy="115704"/>
          </a:xfrm>
          <a:prstGeom prst="bentConnector4">
            <a:avLst>
              <a:gd name="adj1" fmla="val 37102"/>
              <a:gd name="adj2" fmla="val 26684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4" name="连接符: 肘形 363">
            <a:extLst>
              <a:ext uri="{FF2B5EF4-FFF2-40B4-BE49-F238E27FC236}">
                <a16:creationId xmlns:a16="http://schemas.microsoft.com/office/drawing/2014/main" id="{5537D2D9-B2CA-CF5F-0E08-2DB2FFA735F4}"/>
              </a:ext>
            </a:extLst>
          </p:cNvPr>
          <p:cNvCxnSpPr>
            <a:stCxn id="9" idx="2"/>
            <a:endCxn id="344" idx="0"/>
          </p:cNvCxnSpPr>
          <p:nvPr/>
        </p:nvCxnSpPr>
        <p:spPr>
          <a:xfrm rot="5400000">
            <a:off x="5998245" y="2288909"/>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7" name="连接符: 肘形 366">
            <a:extLst>
              <a:ext uri="{FF2B5EF4-FFF2-40B4-BE49-F238E27FC236}">
                <a16:creationId xmlns:a16="http://schemas.microsoft.com/office/drawing/2014/main" id="{10924B2D-2DEF-BF61-A27B-77A9A1D59454}"/>
              </a:ext>
            </a:extLst>
          </p:cNvPr>
          <p:cNvCxnSpPr>
            <a:endCxn id="355" idx="0"/>
          </p:cNvCxnSpPr>
          <p:nvPr/>
        </p:nvCxnSpPr>
        <p:spPr>
          <a:xfrm rot="16200000" flipH="1">
            <a:off x="6352629" y="2307967"/>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1" name="直接连接符 370">
            <a:extLst>
              <a:ext uri="{FF2B5EF4-FFF2-40B4-BE49-F238E27FC236}">
                <a16:creationId xmlns:a16="http://schemas.microsoft.com/office/drawing/2014/main" id="{3986B548-3A5A-A00D-33DE-CB81F96C8D08}"/>
              </a:ext>
            </a:extLst>
          </p:cNvPr>
          <p:cNvCxnSpPr>
            <a:stCxn id="344" idx="4"/>
            <a:endCxn id="349" idx="0"/>
          </p:cNvCxnSpPr>
          <p:nvPr/>
        </p:nvCxnSpPr>
        <p:spPr>
          <a:xfrm flipH="1">
            <a:off x="6063283" y="2769826"/>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3" name="直接连接符 372">
            <a:extLst>
              <a:ext uri="{FF2B5EF4-FFF2-40B4-BE49-F238E27FC236}">
                <a16:creationId xmlns:a16="http://schemas.microsoft.com/office/drawing/2014/main" id="{92EEE5EC-4F49-59FE-0FE2-2F473A0C68B5}"/>
              </a:ext>
            </a:extLst>
          </p:cNvPr>
          <p:cNvCxnSpPr>
            <a:stCxn id="355" idx="2"/>
            <a:endCxn id="357" idx="0"/>
          </p:cNvCxnSpPr>
          <p:nvPr/>
        </p:nvCxnSpPr>
        <p:spPr>
          <a:xfrm>
            <a:off x="6598625" y="2774033"/>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5" name="直接连接符 374">
            <a:extLst>
              <a:ext uri="{FF2B5EF4-FFF2-40B4-BE49-F238E27FC236}">
                <a16:creationId xmlns:a16="http://schemas.microsoft.com/office/drawing/2014/main" id="{15E3F6F0-7CF5-A20B-22B5-7CF85110946B}"/>
              </a:ext>
            </a:extLst>
          </p:cNvPr>
          <p:cNvCxnSpPr>
            <a:stCxn id="349" idx="3"/>
            <a:endCxn id="357" idx="2"/>
          </p:cNvCxnSpPr>
          <p:nvPr/>
        </p:nvCxnSpPr>
        <p:spPr>
          <a:xfrm flipV="1">
            <a:off x="6262591" y="3153892"/>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9632C4-F8FF-E834-B53F-BFFFF9C7D19E}"/>
              </a:ext>
            </a:extLst>
          </p:cNvPr>
          <p:cNvCxnSpPr>
            <a:cxnSpLocks/>
          </p:cNvCxnSpPr>
          <p:nvPr/>
        </p:nvCxnSpPr>
        <p:spPr>
          <a:xfrm>
            <a:off x="5996940" y="1250688"/>
            <a:ext cx="422909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65B3F19B-46B6-1ED3-B95A-F791712E123B}"/>
              </a:ext>
            </a:extLst>
          </p:cNvPr>
          <p:cNvCxnSpPr>
            <a:cxnSpLocks/>
          </p:cNvCxnSpPr>
          <p:nvPr/>
        </p:nvCxnSpPr>
        <p:spPr>
          <a:xfrm>
            <a:off x="5996940" y="1994415"/>
            <a:ext cx="4272095" cy="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6" name="矩形 55">
            <a:extLst>
              <a:ext uri="{FF2B5EF4-FFF2-40B4-BE49-F238E27FC236}">
                <a16:creationId xmlns:a16="http://schemas.microsoft.com/office/drawing/2014/main" id="{ABC851C4-CC01-7486-7950-A2451E1C0C2F}"/>
              </a:ext>
            </a:extLst>
          </p:cNvPr>
          <p:cNvSpPr/>
          <p:nvPr/>
        </p:nvSpPr>
        <p:spPr>
          <a:xfrm>
            <a:off x="10301857"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77C76284-4E50-DF2E-6769-E8DDA9D518B6}"/>
              </a:ext>
            </a:extLst>
          </p:cNvPr>
          <p:cNvSpPr/>
          <p:nvPr/>
        </p:nvSpPr>
        <p:spPr>
          <a:xfrm>
            <a:off x="10630873" y="31170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71005790-D9F1-7A62-983B-8370E3936189}"/>
              </a:ext>
            </a:extLst>
          </p:cNvPr>
          <p:cNvSpPr/>
          <p:nvPr/>
        </p:nvSpPr>
        <p:spPr>
          <a:xfrm>
            <a:off x="8201598"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B3B64EF0-929B-690F-D589-12AA24B4BED9}"/>
              </a:ext>
            </a:extLst>
          </p:cNvPr>
          <p:cNvSpPr/>
          <p:nvPr/>
        </p:nvSpPr>
        <p:spPr>
          <a:xfrm>
            <a:off x="6132800"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2CD0C708-C9A0-3834-FF56-B0A394E6715C}"/>
              </a:ext>
            </a:extLst>
          </p:cNvPr>
          <p:cNvSpPr/>
          <p:nvPr/>
        </p:nvSpPr>
        <p:spPr>
          <a:xfrm>
            <a:off x="4145509"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6309E4A2-9707-F37E-74CA-DCD9180DF20E}"/>
              </a:ext>
            </a:extLst>
          </p:cNvPr>
          <p:cNvGrpSpPr/>
          <p:nvPr/>
        </p:nvGrpSpPr>
        <p:grpSpPr>
          <a:xfrm>
            <a:off x="10301857" y="4838911"/>
            <a:ext cx="1389981" cy="1755141"/>
            <a:chOff x="8579737" y="4937971"/>
            <a:chExt cx="1389981" cy="1755141"/>
          </a:xfrm>
        </p:grpSpPr>
        <p:sp>
          <p:nvSpPr>
            <p:cNvPr id="55" name="矩形 54">
              <a:extLst>
                <a:ext uri="{FF2B5EF4-FFF2-40B4-BE49-F238E27FC236}">
                  <a16:creationId xmlns:a16="http://schemas.microsoft.com/office/drawing/2014/main" id="{52D88764-1A4B-3CE3-ACCD-33251B2314BE}"/>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1947180A-4F0C-3937-6BF9-C9A161A24515}"/>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4236FC25-1776-9F2F-9E27-5AF0B2A3E600}"/>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DA2B52FE-F405-78BF-7CBC-3FD80E4B63B6}"/>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B00858DB-2410-64F3-94C2-679A0538BB73}"/>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8FA81E5E-EBA8-91B5-63EB-74AC7602A072}"/>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64EC07F6-7808-CF91-97D1-D5848273FEF3}"/>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6C6A4250-FFF1-73FC-FB90-248B3A976FD1}"/>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E515E457-CB13-BE69-B2CC-CF3C32AA0E95}"/>
              </a:ext>
            </a:extLst>
          </p:cNvPr>
          <p:cNvGrpSpPr/>
          <p:nvPr/>
        </p:nvGrpSpPr>
        <p:grpSpPr>
          <a:xfrm>
            <a:off x="8201598" y="4838911"/>
            <a:ext cx="1389980" cy="1755141"/>
            <a:chOff x="6479478" y="4937971"/>
            <a:chExt cx="1389980" cy="1755141"/>
          </a:xfrm>
        </p:grpSpPr>
        <p:sp>
          <p:nvSpPr>
            <p:cNvPr id="93" name="矩形 92">
              <a:extLst>
                <a:ext uri="{FF2B5EF4-FFF2-40B4-BE49-F238E27FC236}">
                  <a16:creationId xmlns:a16="http://schemas.microsoft.com/office/drawing/2014/main" id="{3AB2A7CA-710C-33D9-C414-51D7D9DDDC2E}"/>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5F4047A0-CD16-4E53-48F3-57CFDBB4802E}"/>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21DB3469-9F30-C422-B35E-1D7184EBBBD0}"/>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7F0CEC7C-D28E-C9AF-B589-BBE66326273E}"/>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9567CE94-6FA4-287A-DF6A-5C3E569F25B5}"/>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D4CD0C0C-F667-E2DF-13E6-34A16FBA680F}"/>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1F772C75-4B74-A5CE-72FD-5468FA122169}"/>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0CF2941A-6F82-3027-1BD8-E9F46876FCF8}"/>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65E94EE1-3184-8432-5339-B5607D56A214}"/>
              </a:ext>
            </a:extLst>
          </p:cNvPr>
          <p:cNvGrpSpPr/>
          <p:nvPr/>
        </p:nvGrpSpPr>
        <p:grpSpPr>
          <a:xfrm>
            <a:off x="6132800" y="4836881"/>
            <a:ext cx="1389980" cy="1755141"/>
            <a:chOff x="4410680" y="4935941"/>
            <a:chExt cx="1389980" cy="1755141"/>
          </a:xfrm>
        </p:grpSpPr>
        <p:sp>
          <p:nvSpPr>
            <p:cNvPr id="101" name="矩形 100">
              <a:extLst>
                <a:ext uri="{FF2B5EF4-FFF2-40B4-BE49-F238E27FC236}">
                  <a16:creationId xmlns:a16="http://schemas.microsoft.com/office/drawing/2014/main" id="{9FF3EB2D-93A8-9AF6-8765-C85373272F95}"/>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87515D6D-C6CA-5FC2-9191-5098A1694D09}"/>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E8EB434D-041D-EA37-3751-C3EA9F1F733F}"/>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C6681C4F-C073-16DE-BBDF-5A13D72018E3}"/>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E7AE36AA-4139-EE15-E7AF-ECB0E439AF79}"/>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B8F69713-52A6-B69C-2417-22FB31433B3E}"/>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AB0F4CCD-C3AB-B3F5-8519-C998AE0A5373}"/>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59317FF0-A39A-EEA4-2999-D4E9925E1973}"/>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B158ACB0-6DDD-BABA-FB33-BC0F9D59C041}"/>
              </a:ext>
            </a:extLst>
          </p:cNvPr>
          <p:cNvGrpSpPr/>
          <p:nvPr/>
        </p:nvGrpSpPr>
        <p:grpSpPr>
          <a:xfrm>
            <a:off x="4145509" y="4834851"/>
            <a:ext cx="1389981" cy="1755141"/>
            <a:chOff x="2423389" y="4933911"/>
            <a:chExt cx="1389981" cy="1755141"/>
          </a:xfrm>
        </p:grpSpPr>
        <p:sp>
          <p:nvSpPr>
            <p:cNvPr id="117" name="矩形 116">
              <a:extLst>
                <a:ext uri="{FF2B5EF4-FFF2-40B4-BE49-F238E27FC236}">
                  <a16:creationId xmlns:a16="http://schemas.microsoft.com/office/drawing/2014/main" id="{D5780782-B457-C258-A5FF-3BFA2F999FB8}"/>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AFB45349-D9C9-1D31-11BE-736EB38DE2E7}"/>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3D41A2C2-E74A-741C-29B3-DA2FA6A41A11}"/>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4CB074D6-163D-3056-BD29-7ABB0AEDA1C9}"/>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E6A59382-ABBD-8B2C-2AB4-AC7A18AD76A4}"/>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CAE0FD6A-8B0B-570B-2458-D89BCAA3BC13}"/>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11B2EE06-DC26-3B49-6ABD-F210D224E953}"/>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6F1D7AC4-A3F2-A5B5-BF99-969F46C3D5B9}"/>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26" name="矩形 125">
            <a:extLst>
              <a:ext uri="{FF2B5EF4-FFF2-40B4-BE49-F238E27FC236}">
                <a16:creationId xmlns:a16="http://schemas.microsoft.com/office/drawing/2014/main" id="{6927CD5F-CF48-20D6-D2E4-C75E7B5F37C4}"/>
              </a:ext>
            </a:extLst>
          </p:cNvPr>
          <p:cNvSpPr/>
          <p:nvPr/>
        </p:nvSpPr>
        <p:spPr>
          <a:xfrm>
            <a:off x="1956809" y="527211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112E5388-9132-3D2D-D8C3-A19C63E1EEE7}"/>
              </a:ext>
            </a:extLst>
          </p:cNvPr>
          <p:cNvSpPr/>
          <p:nvPr/>
        </p:nvSpPr>
        <p:spPr>
          <a:xfrm>
            <a:off x="1956809" y="5540874"/>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6008221C-C7B1-D230-460B-3E864D7DB858}"/>
              </a:ext>
            </a:extLst>
          </p:cNvPr>
          <p:cNvSpPr/>
          <p:nvPr/>
        </p:nvSpPr>
        <p:spPr>
          <a:xfrm>
            <a:off x="374173" y="5473560"/>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69" name="直接连接符 168">
            <a:extLst>
              <a:ext uri="{FF2B5EF4-FFF2-40B4-BE49-F238E27FC236}">
                <a16:creationId xmlns:a16="http://schemas.microsoft.com/office/drawing/2014/main" id="{56058CA3-B7FE-B45B-D95F-CD048AE81465}"/>
              </a:ext>
            </a:extLst>
          </p:cNvPr>
          <p:cNvCxnSpPr>
            <a:cxnSpLocks/>
            <a:stCxn id="168" idx="2"/>
            <a:endCxn id="61" idx="0"/>
          </p:cNvCxnSpPr>
          <p:nvPr/>
        </p:nvCxnSpPr>
        <p:spPr>
          <a:xfrm>
            <a:off x="11322485" y="2230360"/>
            <a:ext cx="3378" cy="88672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9B1EBFB6-8125-4572-4AAA-D9ECDD757709}"/>
              </a:ext>
            </a:extLst>
          </p:cNvPr>
          <p:cNvCxnSpPr>
            <a:stCxn id="56" idx="2"/>
            <a:endCxn id="55" idx="0"/>
          </p:cNvCxnSpPr>
          <p:nvPr/>
        </p:nvCxnSpPr>
        <p:spPr>
          <a:xfrm>
            <a:off x="10996847"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D27A2EF5-11AD-02CF-C11F-B4E9042F0973}"/>
              </a:ext>
            </a:extLst>
          </p:cNvPr>
          <p:cNvCxnSpPr>
            <a:cxnSpLocks/>
            <a:stCxn id="92" idx="1"/>
            <a:endCxn id="93" idx="3"/>
          </p:cNvCxnSpPr>
          <p:nvPr/>
        </p:nvCxnSpPr>
        <p:spPr>
          <a:xfrm rot="10800000">
            <a:off x="9591578" y="494894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C1E66921-E3B8-843D-1C59-050DA9BB570E}"/>
              </a:ext>
            </a:extLst>
          </p:cNvPr>
          <p:cNvCxnSpPr>
            <a:cxnSpLocks/>
            <a:stCxn id="100" idx="1"/>
            <a:endCxn id="101" idx="3"/>
          </p:cNvCxnSpPr>
          <p:nvPr/>
        </p:nvCxnSpPr>
        <p:spPr>
          <a:xfrm rot="10800000">
            <a:off x="7522780" y="494691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C045D5AE-169A-2463-C27B-BD35070A75E3}"/>
              </a:ext>
            </a:extLst>
          </p:cNvPr>
          <p:cNvCxnSpPr>
            <a:cxnSpLocks/>
            <a:stCxn id="108" idx="1"/>
            <a:endCxn id="117" idx="3"/>
          </p:cNvCxnSpPr>
          <p:nvPr/>
        </p:nvCxnSpPr>
        <p:spPr>
          <a:xfrm rot="10800000">
            <a:off x="5535490" y="494488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9C591917-F74B-EB36-0B41-ADDB4E18B74B}"/>
              </a:ext>
            </a:extLst>
          </p:cNvPr>
          <p:cNvCxnSpPr>
            <a:stCxn id="124" idx="1"/>
            <a:endCxn id="127" idx="2"/>
          </p:cNvCxnSpPr>
          <p:nvPr/>
        </p:nvCxnSpPr>
        <p:spPr>
          <a:xfrm rot="10800000">
            <a:off x="2651799" y="5809635"/>
            <a:ext cx="1493710" cy="67032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2EED3EAC-1C34-D555-88FC-719ABA00CC68}"/>
              </a:ext>
            </a:extLst>
          </p:cNvPr>
          <p:cNvCxnSpPr>
            <a:stCxn id="69" idx="2"/>
            <a:endCxn id="93" idx="0"/>
          </p:cNvCxnSpPr>
          <p:nvPr/>
        </p:nvCxnSpPr>
        <p:spPr>
          <a:xfrm>
            <a:off x="8896588"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85047CC0-D70E-8C54-7AD6-D44E33F244C9}"/>
              </a:ext>
            </a:extLst>
          </p:cNvPr>
          <p:cNvCxnSpPr>
            <a:stCxn id="77" idx="2"/>
            <a:endCxn id="101" idx="0"/>
          </p:cNvCxnSpPr>
          <p:nvPr/>
        </p:nvCxnSpPr>
        <p:spPr>
          <a:xfrm>
            <a:off x="6827790" y="4067817"/>
            <a:ext cx="0" cy="76906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E54E5EA8-3F36-B357-1894-7395C4F800B8}"/>
              </a:ext>
            </a:extLst>
          </p:cNvPr>
          <p:cNvCxnSpPr>
            <a:cxnSpLocks/>
            <a:stCxn id="85" idx="2"/>
            <a:endCxn id="117" idx="0"/>
          </p:cNvCxnSpPr>
          <p:nvPr/>
        </p:nvCxnSpPr>
        <p:spPr>
          <a:xfrm>
            <a:off x="4840499" y="4067817"/>
            <a:ext cx="1" cy="76703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84" name="矩形: 圆角 283">
            <a:extLst>
              <a:ext uri="{FF2B5EF4-FFF2-40B4-BE49-F238E27FC236}">
                <a16:creationId xmlns:a16="http://schemas.microsoft.com/office/drawing/2014/main" id="{AB8A2864-2142-22AC-37F0-1C0B82791106}"/>
              </a:ext>
            </a:extLst>
          </p:cNvPr>
          <p:cNvSpPr/>
          <p:nvPr/>
        </p:nvSpPr>
        <p:spPr>
          <a:xfrm>
            <a:off x="3771606" y="4638453"/>
            <a:ext cx="8176553" cy="2066046"/>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357FA1E4-30FC-C0E5-A84E-2077D1E472BD}"/>
              </a:ext>
            </a:extLst>
          </p:cNvPr>
          <p:cNvSpPr txBox="1"/>
          <p:nvPr/>
        </p:nvSpPr>
        <p:spPr>
          <a:xfrm>
            <a:off x="3717168" y="4307374"/>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grpSp>
        <p:nvGrpSpPr>
          <p:cNvPr id="183" name="组合 182">
            <a:extLst>
              <a:ext uri="{FF2B5EF4-FFF2-40B4-BE49-F238E27FC236}">
                <a16:creationId xmlns:a16="http://schemas.microsoft.com/office/drawing/2014/main" id="{BCF471F7-0E38-1FD9-4DBE-7AD74B6A3A71}"/>
              </a:ext>
            </a:extLst>
          </p:cNvPr>
          <p:cNvGrpSpPr/>
          <p:nvPr/>
        </p:nvGrpSpPr>
        <p:grpSpPr>
          <a:xfrm>
            <a:off x="7135184" y="745777"/>
            <a:ext cx="798616" cy="1476378"/>
            <a:chOff x="4717104" y="745777"/>
            <a:chExt cx="798616" cy="1476378"/>
          </a:xfrm>
        </p:grpSpPr>
        <p:sp>
          <p:nvSpPr>
            <p:cNvPr id="253" name="文本框 252">
              <a:extLst>
                <a:ext uri="{FF2B5EF4-FFF2-40B4-BE49-F238E27FC236}">
                  <a16:creationId xmlns:a16="http://schemas.microsoft.com/office/drawing/2014/main" id="{F136F14C-6393-6453-D77A-F6DBD6D2E515}"/>
                </a:ext>
              </a:extLst>
            </p:cNvPr>
            <p:cNvSpPr txBox="1"/>
            <p:nvPr/>
          </p:nvSpPr>
          <p:spPr>
            <a:xfrm>
              <a:off x="4717104" y="745777"/>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16F37D7F-D701-78F5-900A-E74B1AFFD83C}"/>
                </a:ext>
              </a:extLst>
            </p:cNvPr>
            <p:cNvSpPr/>
            <p:nvPr/>
          </p:nvSpPr>
          <p:spPr>
            <a:xfrm>
              <a:off x="4836580"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681957D4-507F-5A32-BC96-8F014D069E8B}"/>
                    </a:ext>
                  </a:extLst>
                </p:cNvPr>
                <p:cNvSpPr txBox="1"/>
                <p:nvPr/>
              </p:nvSpPr>
              <p:spPr>
                <a:xfrm>
                  <a:off x="4953661" y="1945156"/>
                  <a:ext cx="352775"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681957D4-507F-5A32-BC96-8F014D069E8B}"/>
                    </a:ext>
                  </a:extLst>
                </p:cNvPr>
                <p:cNvSpPr txBox="1">
                  <a:spLocks noRot="1" noChangeAspect="1" noMove="1" noResize="1" noEditPoints="1" noAdjustHandles="1" noChangeArrowheads="1" noChangeShapeType="1" noTextEdit="1"/>
                </p:cNvSpPr>
                <p:nvPr/>
              </p:nvSpPr>
              <p:spPr>
                <a:xfrm>
                  <a:off x="4953661" y="1945156"/>
                  <a:ext cx="352775" cy="276999"/>
                </a:xfrm>
                <a:prstGeom prst="rect">
                  <a:avLst/>
                </a:prstGeom>
                <a:blipFill>
                  <a:blip r:embed="rId2"/>
                  <a:stretch>
                    <a:fillRect l="-1724"/>
                  </a:stretch>
                </a:blipFill>
              </p:spPr>
              <p:txBody>
                <a:bodyPr/>
                <a:lstStyle/>
                <a:p>
                  <a:r>
                    <a:rPr lang="zh-CN" altLang="en-US">
                      <a:noFill/>
                    </a:rPr>
                    <a:t> </a:t>
                  </a:r>
                </a:p>
              </p:txBody>
            </p:sp>
          </mc:Fallback>
        </mc:AlternateContent>
      </p:grpSp>
      <p:grpSp>
        <p:nvGrpSpPr>
          <p:cNvPr id="181" name="组合 180">
            <a:extLst>
              <a:ext uri="{FF2B5EF4-FFF2-40B4-BE49-F238E27FC236}">
                <a16:creationId xmlns:a16="http://schemas.microsoft.com/office/drawing/2014/main" id="{A702D035-1B15-FF62-BB10-E00762079D43}"/>
              </a:ext>
            </a:extLst>
          </p:cNvPr>
          <p:cNvGrpSpPr/>
          <p:nvPr/>
        </p:nvGrpSpPr>
        <p:grpSpPr>
          <a:xfrm>
            <a:off x="8497280" y="742141"/>
            <a:ext cx="798616" cy="1501997"/>
            <a:chOff x="6874220" y="742141"/>
            <a:chExt cx="798616" cy="1501997"/>
          </a:xfrm>
        </p:grpSpPr>
        <p:sp>
          <p:nvSpPr>
            <p:cNvPr id="254" name="文本框 253">
              <a:extLst>
                <a:ext uri="{FF2B5EF4-FFF2-40B4-BE49-F238E27FC236}">
                  <a16:creationId xmlns:a16="http://schemas.microsoft.com/office/drawing/2014/main" id="{745BC906-9B6D-131E-D522-98C3A6B95EC9}"/>
                </a:ext>
              </a:extLst>
            </p:cNvPr>
            <p:cNvSpPr txBox="1"/>
            <p:nvPr/>
          </p:nvSpPr>
          <p:spPr>
            <a:xfrm>
              <a:off x="6874220" y="742141"/>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F0CD8ECA-37D0-9E2E-BE65-02F1EDD72220}"/>
                </a:ext>
              </a:extLst>
            </p:cNvPr>
            <p:cNvSpPr/>
            <p:nvPr/>
          </p:nvSpPr>
          <p:spPr>
            <a:xfrm>
              <a:off x="697450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E2BBA62A-A737-7E31-7CE1-5FBE2F112C48}"/>
                    </a:ext>
                  </a:extLst>
                </p:cNvPr>
                <p:cNvSpPr txBox="1"/>
                <p:nvPr/>
              </p:nvSpPr>
              <p:spPr>
                <a:xfrm>
                  <a:off x="7052434" y="1967139"/>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7" name="文本框 256">
                  <a:extLst>
                    <a:ext uri="{FF2B5EF4-FFF2-40B4-BE49-F238E27FC236}">
                      <a16:creationId xmlns:a16="http://schemas.microsoft.com/office/drawing/2014/main" id="{E2BBA62A-A737-7E31-7CE1-5FBE2F112C48}"/>
                    </a:ext>
                  </a:extLst>
                </p:cNvPr>
                <p:cNvSpPr txBox="1">
                  <a:spLocks noRot="1" noChangeAspect="1" noMove="1" noResize="1" noEditPoints="1" noAdjustHandles="1" noChangeArrowheads="1" noChangeShapeType="1" noTextEdit="1"/>
                </p:cNvSpPr>
                <p:nvPr/>
              </p:nvSpPr>
              <p:spPr>
                <a:xfrm>
                  <a:off x="7052434" y="1967139"/>
                  <a:ext cx="452880" cy="276999"/>
                </a:xfrm>
                <a:prstGeom prst="rect">
                  <a:avLst/>
                </a:prstGeom>
                <a:blipFill>
                  <a:blip r:embed="rId3"/>
                  <a:stretch>
                    <a:fillRect/>
                  </a:stretch>
                </a:blipFill>
              </p:spPr>
              <p:txBody>
                <a:bodyPr/>
                <a:lstStyle/>
                <a:p>
                  <a:r>
                    <a:rPr lang="zh-CN" altLang="en-US">
                      <a:noFill/>
                    </a:rPr>
                    <a:t> </a:t>
                  </a:r>
                </a:p>
              </p:txBody>
            </p:sp>
          </mc:Fallback>
        </mc:AlternateContent>
      </p:grpSp>
      <p:sp>
        <p:nvSpPr>
          <p:cNvPr id="82" name="矩形 81">
            <a:extLst>
              <a:ext uri="{FF2B5EF4-FFF2-40B4-BE49-F238E27FC236}">
                <a16:creationId xmlns:a16="http://schemas.microsoft.com/office/drawing/2014/main" id="{F241A268-05CD-0719-9B6B-7AA9B4FEDBB7}"/>
              </a:ext>
            </a:extLst>
          </p:cNvPr>
          <p:cNvSpPr/>
          <p:nvPr/>
        </p:nvSpPr>
        <p:spPr>
          <a:xfrm>
            <a:off x="361756" y="2886818"/>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current_input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5D371DF4-3C57-34AC-074E-5B5910548346}"/>
              </a:ext>
            </a:extLst>
          </p:cNvPr>
          <p:cNvSpPr/>
          <p:nvPr/>
        </p:nvSpPr>
        <p:spPr>
          <a:xfrm>
            <a:off x="361756" y="1817093"/>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last_output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7592BC12-6490-7D5A-AE86-4EDDE7887A19}"/>
              </a:ext>
            </a:extLst>
          </p:cNvPr>
          <p:cNvSpPr/>
          <p:nvPr/>
        </p:nvSpPr>
        <p:spPr>
          <a:xfrm>
            <a:off x="361756" y="721089"/>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past_data</a:t>
            </a:r>
            <a:endParaRPr lang="zh-CN" altLang="en-US" sz="1400" dirty="0">
              <a:solidFill>
                <a:schemeClr val="tx1"/>
              </a:solidFill>
              <a:latin typeface="微软雅黑" panose="020B0503020204020204" pitchFamily="34" charset="-122"/>
              <a:ea typeface="微软雅黑" panose="020B0503020204020204" pitchFamily="34" charset="-122"/>
            </a:endParaRPr>
          </a:p>
        </p:txBody>
      </p:sp>
      <p:pic>
        <p:nvPicPr>
          <p:cNvPr id="116" name="图片 115" descr="图片包含 游戏机&#10;&#10;描述已自动生成">
            <a:extLst>
              <a:ext uri="{FF2B5EF4-FFF2-40B4-BE49-F238E27FC236}">
                <a16:creationId xmlns:a16="http://schemas.microsoft.com/office/drawing/2014/main" id="{FE491F80-2411-33A6-AB52-6612F2FE8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739" y="1088722"/>
            <a:ext cx="655779" cy="655779"/>
          </a:xfrm>
          <a:prstGeom prst="rect">
            <a:avLst/>
          </a:prstGeom>
        </p:spPr>
      </p:pic>
      <p:pic>
        <p:nvPicPr>
          <p:cNvPr id="125" name="图片 124" descr="黑暗里有星球&#10;&#10;中度可信度描述已自动生成">
            <a:extLst>
              <a:ext uri="{FF2B5EF4-FFF2-40B4-BE49-F238E27FC236}">
                <a16:creationId xmlns:a16="http://schemas.microsoft.com/office/drawing/2014/main" id="{4899EB16-1BEE-0ADD-A73A-E87649E92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00" y="2171905"/>
            <a:ext cx="637223" cy="637223"/>
          </a:xfrm>
          <a:prstGeom prst="rect">
            <a:avLst/>
          </a:prstGeom>
        </p:spPr>
      </p:pic>
      <p:cxnSp>
        <p:nvCxnSpPr>
          <p:cNvPr id="141" name="直接连接符 140">
            <a:extLst>
              <a:ext uri="{FF2B5EF4-FFF2-40B4-BE49-F238E27FC236}">
                <a16:creationId xmlns:a16="http://schemas.microsoft.com/office/drawing/2014/main" id="{B4E2AD9B-63F0-EF92-DA59-274ECEE7255F}"/>
              </a:ext>
            </a:extLst>
          </p:cNvPr>
          <p:cNvCxnSpPr>
            <a:stCxn id="9" idx="3"/>
            <a:endCxn id="76" idx="1"/>
          </p:cNvCxnSpPr>
          <p:nvPr/>
        </p:nvCxnSpPr>
        <p:spPr>
          <a:xfrm>
            <a:off x="6528180" y="1622162"/>
            <a:ext cx="726480"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5" name="直接连接符 144">
            <a:extLst>
              <a:ext uri="{FF2B5EF4-FFF2-40B4-BE49-F238E27FC236}">
                <a16:creationId xmlns:a16="http://schemas.microsoft.com/office/drawing/2014/main" id="{AFC72373-C3AD-F83D-96DB-91DE8492A3EB}"/>
              </a:ext>
            </a:extLst>
          </p:cNvPr>
          <p:cNvCxnSpPr>
            <a:cxnSpLocks/>
            <a:stCxn id="76" idx="3"/>
            <a:endCxn id="78" idx="1"/>
          </p:cNvCxnSpPr>
          <p:nvPr/>
        </p:nvCxnSpPr>
        <p:spPr>
          <a:xfrm>
            <a:off x="7792839" y="1622162"/>
            <a:ext cx="804727"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EDD5D9BD-E650-6D6F-B954-D5220B10C11A}"/>
              </a:ext>
            </a:extLst>
          </p:cNvPr>
          <p:cNvCxnSpPr>
            <a:cxnSpLocks/>
            <a:stCxn id="78" idx="3"/>
            <a:endCxn id="79" idx="1"/>
          </p:cNvCxnSpPr>
          <p:nvPr/>
        </p:nvCxnSpPr>
        <p:spPr>
          <a:xfrm>
            <a:off x="9135745" y="1622162"/>
            <a:ext cx="674359"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5" name="组合 184">
            <a:extLst>
              <a:ext uri="{FF2B5EF4-FFF2-40B4-BE49-F238E27FC236}">
                <a16:creationId xmlns:a16="http://schemas.microsoft.com/office/drawing/2014/main" id="{4F83C80B-B4AA-EE6F-A32A-9D7396823265}"/>
              </a:ext>
            </a:extLst>
          </p:cNvPr>
          <p:cNvGrpSpPr/>
          <p:nvPr/>
        </p:nvGrpSpPr>
        <p:grpSpPr>
          <a:xfrm>
            <a:off x="10920772" y="744195"/>
            <a:ext cx="803425" cy="1487381"/>
            <a:chOff x="10853716" y="744195"/>
            <a:chExt cx="803425" cy="1487381"/>
          </a:xfrm>
        </p:grpSpPr>
        <p:sp>
          <p:nvSpPr>
            <p:cNvPr id="280" name="文本框 279">
              <a:extLst>
                <a:ext uri="{FF2B5EF4-FFF2-40B4-BE49-F238E27FC236}">
                  <a16:creationId xmlns:a16="http://schemas.microsoft.com/office/drawing/2014/main" id="{2058898E-0C57-D7B6-DC59-DAB04A7E68B8}"/>
                </a:ext>
              </a:extLst>
            </p:cNvPr>
            <p:cNvSpPr txBox="1"/>
            <p:nvPr/>
          </p:nvSpPr>
          <p:spPr>
            <a:xfrm>
              <a:off x="10853716" y="744195"/>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578424BC-4F27-0493-AE4E-7208ABD62770}"/>
                </a:ext>
              </a:extLst>
            </p:cNvPr>
            <p:cNvSpPr/>
            <p:nvPr/>
          </p:nvSpPr>
          <p:spPr>
            <a:xfrm>
              <a:off x="10986339" y="1030373"/>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B8008E10-BE5F-6811-4092-BFE2B81A6B20}"/>
                    </a:ext>
                  </a:extLst>
                </p:cNvPr>
                <p:cNvSpPr txBox="1"/>
                <p:nvPr/>
              </p:nvSpPr>
              <p:spPr>
                <a:xfrm>
                  <a:off x="11027411" y="1954577"/>
                  <a:ext cx="452881"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B8008E10-BE5F-6811-4092-BFE2B81A6B20}"/>
                    </a:ext>
                  </a:extLst>
                </p:cNvPr>
                <p:cNvSpPr txBox="1">
                  <a:spLocks noRot="1" noChangeAspect="1" noMove="1" noResize="1" noEditPoints="1" noAdjustHandles="1" noChangeArrowheads="1" noChangeShapeType="1" noTextEdit="1"/>
                </p:cNvSpPr>
                <p:nvPr/>
              </p:nvSpPr>
              <p:spPr>
                <a:xfrm>
                  <a:off x="11027411" y="1954577"/>
                  <a:ext cx="452881" cy="276999"/>
                </a:xfrm>
                <a:prstGeom prst="rect">
                  <a:avLst/>
                </a:prstGeom>
                <a:blipFill>
                  <a:blip r:embed="rId6"/>
                  <a:stretch>
                    <a:fillRect/>
                  </a:stretch>
                </a:blipFill>
              </p:spPr>
              <p:txBody>
                <a:bodyPr/>
                <a:lstStyle/>
                <a:p>
                  <a:r>
                    <a:rPr lang="zh-CN" altLang="en-US">
                      <a:noFill/>
                    </a:rPr>
                    <a:t> </a:t>
                  </a:r>
                </a:p>
              </p:txBody>
            </p:sp>
          </mc:Fallback>
        </mc:AlternateContent>
      </p:grpSp>
      <p:cxnSp>
        <p:nvCxnSpPr>
          <p:cNvPr id="175" name="直接连接符 174">
            <a:extLst>
              <a:ext uri="{FF2B5EF4-FFF2-40B4-BE49-F238E27FC236}">
                <a16:creationId xmlns:a16="http://schemas.microsoft.com/office/drawing/2014/main" id="{AFE91639-98BC-1FE2-DFA2-32D91418066B}"/>
              </a:ext>
            </a:extLst>
          </p:cNvPr>
          <p:cNvCxnSpPr>
            <a:stCxn id="79" idx="3"/>
            <a:endCxn id="168" idx="1"/>
          </p:cNvCxnSpPr>
          <p:nvPr/>
        </p:nvCxnSpPr>
        <p:spPr>
          <a:xfrm>
            <a:off x="10348283" y="1622162"/>
            <a:ext cx="705112" cy="8205"/>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2" name="组合 181">
            <a:extLst>
              <a:ext uri="{FF2B5EF4-FFF2-40B4-BE49-F238E27FC236}">
                <a16:creationId xmlns:a16="http://schemas.microsoft.com/office/drawing/2014/main" id="{3FD463DA-77AD-ADE5-662E-D86567E7719E}"/>
              </a:ext>
            </a:extLst>
          </p:cNvPr>
          <p:cNvGrpSpPr/>
          <p:nvPr/>
        </p:nvGrpSpPr>
        <p:grpSpPr>
          <a:xfrm>
            <a:off x="9725713" y="742528"/>
            <a:ext cx="798616" cy="1505337"/>
            <a:chOff x="9044485" y="742528"/>
            <a:chExt cx="798616" cy="1505337"/>
          </a:xfrm>
        </p:grpSpPr>
        <p:sp>
          <p:nvSpPr>
            <p:cNvPr id="255" name="文本框 254">
              <a:extLst>
                <a:ext uri="{FF2B5EF4-FFF2-40B4-BE49-F238E27FC236}">
                  <a16:creationId xmlns:a16="http://schemas.microsoft.com/office/drawing/2014/main" id="{B7652A3C-B414-5ED3-A6A1-2B202DD57CBC}"/>
                </a:ext>
              </a:extLst>
            </p:cNvPr>
            <p:cNvSpPr txBox="1"/>
            <p:nvPr/>
          </p:nvSpPr>
          <p:spPr>
            <a:xfrm>
              <a:off x="9044485" y="742528"/>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4BFE7B23-14B8-0489-1F36-6ED672108357}"/>
                </a:ext>
              </a:extLst>
            </p:cNvPr>
            <p:cNvSpPr/>
            <p:nvPr/>
          </p:nvSpPr>
          <p:spPr>
            <a:xfrm>
              <a:off x="912887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DBDA3108-9703-AE82-6CF6-403C9ACEC61F}"/>
                    </a:ext>
                  </a:extLst>
                </p:cNvPr>
                <p:cNvSpPr txBox="1"/>
                <p:nvPr/>
              </p:nvSpPr>
              <p:spPr>
                <a:xfrm>
                  <a:off x="9192505" y="1970866"/>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8" name="文本框 257">
                  <a:extLst>
                    <a:ext uri="{FF2B5EF4-FFF2-40B4-BE49-F238E27FC236}">
                      <a16:creationId xmlns:a16="http://schemas.microsoft.com/office/drawing/2014/main" id="{DBDA3108-9703-AE82-6CF6-403C9ACEC61F}"/>
                    </a:ext>
                  </a:extLst>
                </p:cNvPr>
                <p:cNvSpPr txBox="1">
                  <a:spLocks noRot="1" noChangeAspect="1" noMove="1" noResize="1" noEditPoints="1" noAdjustHandles="1" noChangeArrowheads="1" noChangeShapeType="1" noTextEdit="1"/>
                </p:cNvSpPr>
                <p:nvPr/>
              </p:nvSpPr>
              <p:spPr>
                <a:xfrm>
                  <a:off x="9192505" y="1970866"/>
                  <a:ext cx="452880" cy="276999"/>
                </a:xfrm>
                <a:prstGeom prst="rect">
                  <a:avLst/>
                </a:prstGeom>
                <a:blipFill>
                  <a:blip r:embed="rId7"/>
                  <a:stretch>
                    <a:fillRect/>
                  </a:stretch>
                </a:blipFill>
              </p:spPr>
              <p:txBody>
                <a:bodyPr/>
                <a:lstStyle/>
                <a:p>
                  <a:r>
                    <a:rPr lang="zh-CN" altLang="en-US">
                      <a:noFill/>
                    </a:rPr>
                    <a:t> </a:t>
                  </a:r>
                </a:p>
              </p:txBody>
            </p:sp>
          </mc:Fallback>
        </mc:AlternateContent>
      </p:grpSp>
      <p:sp>
        <p:nvSpPr>
          <p:cNvPr id="208" name="矩形 207">
            <a:extLst>
              <a:ext uri="{FF2B5EF4-FFF2-40B4-BE49-F238E27FC236}">
                <a16:creationId xmlns:a16="http://schemas.microsoft.com/office/drawing/2014/main" id="{60064E0D-5B1B-596F-8ABF-EB5E631ADD7C}"/>
              </a:ext>
            </a:extLst>
          </p:cNvPr>
          <p:cNvSpPr/>
          <p:nvPr/>
        </p:nvSpPr>
        <p:spPr>
          <a:xfrm>
            <a:off x="1983752" y="1202414"/>
            <a:ext cx="921267"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24" name="组合 223">
            <a:extLst>
              <a:ext uri="{FF2B5EF4-FFF2-40B4-BE49-F238E27FC236}">
                <a16:creationId xmlns:a16="http://schemas.microsoft.com/office/drawing/2014/main" id="{9D68A7E3-C749-90A1-216F-B388E24D4921}"/>
              </a:ext>
            </a:extLst>
          </p:cNvPr>
          <p:cNvGrpSpPr/>
          <p:nvPr/>
        </p:nvGrpSpPr>
        <p:grpSpPr>
          <a:xfrm>
            <a:off x="2333770" y="743396"/>
            <a:ext cx="219600" cy="220070"/>
            <a:chOff x="2851768" y="731513"/>
            <a:chExt cx="219600" cy="220070"/>
          </a:xfrm>
        </p:grpSpPr>
        <p:sp>
          <p:nvSpPr>
            <p:cNvPr id="209" name="椭圆 208">
              <a:extLst>
                <a:ext uri="{FF2B5EF4-FFF2-40B4-BE49-F238E27FC236}">
                  <a16:creationId xmlns:a16="http://schemas.microsoft.com/office/drawing/2014/main" id="{6F5DAA1E-6215-4F6A-5FBD-7C2CF1DB5D14}"/>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3" name="直接连接符 212">
              <a:extLst>
                <a:ext uri="{FF2B5EF4-FFF2-40B4-BE49-F238E27FC236}">
                  <a16:creationId xmlns:a16="http://schemas.microsoft.com/office/drawing/2014/main" id="{7E9FAE26-2A2E-0A19-F29F-68FAFF80B18C}"/>
                </a:ext>
              </a:extLst>
            </p:cNvPr>
            <p:cNvCxnSpPr>
              <a:stCxn id="209" idx="1"/>
              <a:endCxn id="209"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16" name="直接连接符 215">
              <a:extLst>
                <a:ext uri="{FF2B5EF4-FFF2-40B4-BE49-F238E27FC236}">
                  <a16:creationId xmlns:a16="http://schemas.microsoft.com/office/drawing/2014/main" id="{4EA7C1F3-D2E0-6D69-83E5-A95CE1F5F6CE}"/>
                </a:ext>
              </a:extLst>
            </p:cNvPr>
            <p:cNvCxnSpPr>
              <a:stCxn id="209" idx="7"/>
              <a:endCxn id="209"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222" name="组合 221">
            <a:extLst>
              <a:ext uri="{FF2B5EF4-FFF2-40B4-BE49-F238E27FC236}">
                <a16:creationId xmlns:a16="http://schemas.microsoft.com/office/drawing/2014/main" id="{A299F0E2-3AD9-B0AC-939D-7277510E823F}"/>
              </a:ext>
            </a:extLst>
          </p:cNvPr>
          <p:cNvGrpSpPr/>
          <p:nvPr/>
        </p:nvGrpSpPr>
        <p:grpSpPr>
          <a:xfrm>
            <a:off x="2333770" y="1597783"/>
            <a:ext cx="219600" cy="220070"/>
            <a:chOff x="2851768" y="1813678"/>
            <a:chExt cx="219600" cy="220070"/>
          </a:xfrm>
        </p:grpSpPr>
        <p:sp>
          <p:nvSpPr>
            <p:cNvPr id="217" name="椭圆 216">
              <a:extLst>
                <a:ext uri="{FF2B5EF4-FFF2-40B4-BE49-F238E27FC236}">
                  <a16:creationId xmlns:a16="http://schemas.microsoft.com/office/drawing/2014/main" id="{22C4E599-D127-553E-6249-EBFEA2EDB186}"/>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8" name="直接连接符 217">
              <a:extLst>
                <a:ext uri="{FF2B5EF4-FFF2-40B4-BE49-F238E27FC236}">
                  <a16:creationId xmlns:a16="http://schemas.microsoft.com/office/drawing/2014/main" id="{9B582F05-C957-7D7A-EBF8-17388FC37F09}"/>
                </a:ext>
              </a:extLst>
            </p:cNvPr>
            <p:cNvCxnSpPr>
              <a:stCxn id="217" idx="2"/>
              <a:endCxn id="217"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20" name="直接连接符 219">
              <a:extLst>
                <a:ext uri="{FF2B5EF4-FFF2-40B4-BE49-F238E27FC236}">
                  <a16:creationId xmlns:a16="http://schemas.microsoft.com/office/drawing/2014/main" id="{3B413F9C-30D0-EF8D-03A5-DCDED8B63987}"/>
                </a:ext>
              </a:extLst>
            </p:cNvPr>
            <p:cNvCxnSpPr>
              <a:stCxn id="217" idx="0"/>
              <a:endCxn id="217"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226" name="连接符: 肘形 225">
            <a:extLst>
              <a:ext uri="{FF2B5EF4-FFF2-40B4-BE49-F238E27FC236}">
                <a16:creationId xmlns:a16="http://schemas.microsoft.com/office/drawing/2014/main" id="{C1BDD3F6-748A-D707-070A-83174494AD37}"/>
              </a:ext>
            </a:extLst>
          </p:cNvPr>
          <p:cNvCxnSpPr>
            <a:cxnSpLocks/>
            <a:stCxn id="83" idx="3"/>
            <a:endCxn id="217" idx="2"/>
          </p:cNvCxnSpPr>
          <p:nvPr/>
        </p:nvCxnSpPr>
        <p:spPr>
          <a:xfrm flipV="1">
            <a:off x="1751736" y="1707818"/>
            <a:ext cx="582034" cy="243656"/>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2" name="连接符: 肘形 231">
            <a:extLst>
              <a:ext uri="{FF2B5EF4-FFF2-40B4-BE49-F238E27FC236}">
                <a16:creationId xmlns:a16="http://schemas.microsoft.com/office/drawing/2014/main" id="{0AAEED8D-C316-C1D2-8E23-50CC3CC6F5A2}"/>
              </a:ext>
            </a:extLst>
          </p:cNvPr>
          <p:cNvCxnSpPr>
            <a:cxnSpLocks/>
            <a:stCxn id="82" idx="3"/>
            <a:endCxn id="217" idx="4"/>
          </p:cNvCxnSpPr>
          <p:nvPr/>
        </p:nvCxnSpPr>
        <p:spPr>
          <a:xfrm flipV="1">
            <a:off x="1751736" y="1817853"/>
            <a:ext cx="691834"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6" name="直接连接符 235">
            <a:extLst>
              <a:ext uri="{FF2B5EF4-FFF2-40B4-BE49-F238E27FC236}">
                <a16:creationId xmlns:a16="http://schemas.microsoft.com/office/drawing/2014/main" id="{D0EF29DD-5240-8C10-90C5-9A1FC5F42404}"/>
              </a:ext>
            </a:extLst>
          </p:cNvPr>
          <p:cNvCxnSpPr>
            <a:cxnSpLocks/>
            <a:stCxn id="217" idx="0"/>
            <a:endCxn id="208" idx="2"/>
          </p:cNvCxnSpPr>
          <p:nvPr/>
        </p:nvCxnSpPr>
        <p:spPr>
          <a:xfrm flipV="1">
            <a:off x="2443570" y="1422484"/>
            <a:ext cx="816" cy="17529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0" name="直接连接符 239">
            <a:extLst>
              <a:ext uri="{FF2B5EF4-FFF2-40B4-BE49-F238E27FC236}">
                <a16:creationId xmlns:a16="http://schemas.microsoft.com/office/drawing/2014/main" id="{DC1B7485-0698-891C-166C-1791EB8AE7E8}"/>
              </a:ext>
            </a:extLst>
          </p:cNvPr>
          <p:cNvCxnSpPr>
            <a:cxnSpLocks/>
            <a:stCxn id="208" idx="0"/>
            <a:endCxn id="209" idx="4"/>
          </p:cNvCxnSpPr>
          <p:nvPr/>
        </p:nvCxnSpPr>
        <p:spPr>
          <a:xfrm flipH="1" flipV="1">
            <a:off x="2443570" y="963466"/>
            <a:ext cx="816" cy="238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3" name="直接连接符 242">
            <a:extLst>
              <a:ext uri="{FF2B5EF4-FFF2-40B4-BE49-F238E27FC236}">
                <a16:creationId xmlns:a16="http://schemas.microsoft.com/office/drawing/2014/main" id="{E75674A6-68C3-7E99-6B2F-EBC2C6FFA6ED}"/>
              </a:ext>
            </a:extLst>
          </p:cNvPr>
          <p:cNvCxnSpPr>
            <a:stCxn id="84" idx="3"/>
            <a:endCxn id="209" idx="2"/>
          </p:cNvCxnSpPr>
          <p:nvPr/>
        </p:nvCxnSpPr>
        <p:spPr>
          <a:xfrm flipV="1">
            <a:off x="1751736" y="853431"/>
            <a:ext cx="582034" cy="2039"/>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4" name="组合 183">
            <a:extLst>
              <a:ext uri="{FF2B5EF4-FFF2-40B4-BE49-F238E27FC236}">
                <a16:creationId xmlns:a16="http://schemas.microsoft.com/office/drawing/2014/main" id="{79BD2B65-9B13-AC48-D1F9-2FBD469E3736}"/>
              </a:ext>
            </a:extLst>
          </p:cNvPr>
          <p:cNvGrpSpPr/>
          <p:nvPr/>
        </p:nvGrpSpPr>
        <p:grpSpPr>
          <a:xfrm>
            <a:off x="5943305" y="757041"/>
            <a:ext cx="646331" cy="1465114"/>
            <a:chOff x="2852125" y="757041"/>
            <a:chExt cx="646331" cy="1465114"/>
          </a:xfrm>
        </p:grpSpPr>
        <p:sp>
          <p:nvSpPr>
            <p:cNvPr id="9" name="矩形 8">
              <a:extLst>
                <a:ext uri="{FF2B5EF4-FFF2-40B4-BE49-F238E27FC236}">
                  <a16:creationId xmlns:a16="http://schemas.microsoft.com/office/drawing/2014/main" id="{ECDCD05E-A5D4-3825-32BE-5079D31DA763}"/>
                </a:ext>
              </a:extLst>
            </p:cNvPr>
            <p:cNvSpPr/>
            <p:nvPr/>
          </p:nvSpPr>
          <p:spPr>
            <a:xfrm>
              <a:off x="2898821"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9AE579A4-7D2C-65EE-FDD4-DF91CE9F390B}"/>
                </a:ext>
              </a:extLst>
            </p:cNvPr>
            <p:cNvSpPr txBox="1"/>
            <p:nvPr/>
          </p:nvSpPr>
          <p:spPr>
            <a:xfrm>
              <a:off x="2852125" y="75704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grpSp>
      <p:grpSp>
        <p:nvGrpSpPr>
          <p:cNvPr id="265" name="组合 264">
            <a:extLst>
              <a:ext uri="{FF2B5EF4-FFF2-40B4-BE49-F238E27FC236}">
                <a16:creationId xmlns:a16="http://schemas.microsoft.com/office/drawing/2014/main" id="{8E5A7D69-627D-9DCD-21D3-87C32FBB019B}"/>
              </a:ext>
            </a:extLst>
          </p:cNvPr>
          <p:cNvGrpSpPr/>
          <p:nvPr/>
        </p:nvGrpSpPr>
        <p:grpSpPr>
          <a:xfrm>
            <a:off x="3437718" y="1597783"/>
            <a:ext cx="219600" cy="220070"/>
            <a:chOff x="2851768" y="1813678"/>
            <a:chExt cx="219600" cy="220070"/>
          </a:xfrm>
        </p:grpSpPr>
        <p:sp>
          <p:nvSpPr>
            <p:cNvPr id="266" name="椭圆 265">
              <a:extLst>
                <a:ext uri="{FF2B5EF4-FFF2-40B4-BE49-F238E27FC236}">
                  <a16:creationId xmlns:a16="http://schemas.microsoft.com/office/drawing/2014/main" id="{9246D3D3-6D4D-45C6-D12F-6FC82520F3AB}"/>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67" name="直接连接符 266">
              <a:extLst>
                <a:ext uri="{FF2B5EF4-FFF2-40B4-BE49-F238E27FC236}">
                  <a16:creationId xmlns:a16="http://schemas.microsoft.com/office/drawing/2014/main" id="{E61BC06F-4FB9-8B4F-ECBA-C500717C9B2D}"/>
                </a:ext>
              </a:extLst>
            </p:cNvPr>
            <p:cNvCxnSpPr>
              <a:stCxn id="266" idx="2"/>
              <a:endCxn id="266"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68" name="直接连接符 267">
              <a:extLst>
                <a:ext uri="{FF2B5EF4-FFF2-40B4-BE49-F238E27FC236}">
                  <a16:creationId xmlns:a16="http://schemas.microsoft.com/office/drawing/2014/main" id="{1CBBDEDD-9D05-4D59-68B1-BEC1C61FA824}"/>
                </a:ext>
              </a:extLst>
            </p:cNvPr>
            <p:cNvCxnSpPr>
              <a:stCxn id="266" idx="0"/>
              <a:endCxn id="266"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grpSp>
        <p:nvGrpSpPr>
          <p:cNvPr id="274" name="组合 273">
            <a:extLst>
              <a:ext uri="{FF2B5EF4-FFF2-40B4-BE49-F238E27FC236}">
                <a16:creationId xmlns:a16="http://schemas.microsoft.com/office/drawing/2014/main" id="{3F860D6D-FF2F-40F4-33FB-D20FD50396AC}"/>
              </a:ext>
            </a:extLst>
          </p:cNvPr>
          <p:cNvGrpSpPr/>
          <p:nvPr/>
        </p:nvGrpSpPr>
        <p:grpSpPr>
          <a:xfrm>
            <a:off x="4855234" y="1597783"/>
            <a:ext cx="219600" cy="220070"/>
            <a:chOff x="2851768" y="1813678"/>
            <a:chExt cx="219600" cy="220070"/>
          </a:xfrm>
        </p:grpSpPr>
        <p:sp>
          <p:nvSpPr>
            <p:cNvPr id="275" name="椭圆 274">
              <a:extLst>
                <a:ext uri="{FF2B5EF4-FFF2-40B4-BE49-F238E27FC236}">
                  <a16:creationId xmlns:a16="http://schemas.microsoft.com/office/drawing/2014/main" id="{9F76C212-3A9C-A618-C812-2EC61103E77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6" name="直接连接符 275">
              <a:extLst>
                <a:ext uri="{FF2B5EF4-FFF2-40B4-BE49-F238E27FC236}">
                  <a16:creationId xmlns:a16="http://schemas.microsoft.com/office/drawing/2014/main" id="{82947CFF-B384-A8F4-DA16-6F5BDF16B073}"/>
                </a:ext>
              </a:extLst>
            </p:cNvPr>
            <p:cNvCxnSpPr>
              <a:stCxn id="275" idx="2"/>
              <a:endCxn id="27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77" name="直接连接符 276">
              <a:extLst>
                <a:ext uri="{FF2B5EF4-FFF2-40B4-BE49-F238E27FC236}">
                  <a16:creationId xmlns:a16="http://schemas.microsoft.com/office/drawing/2014/main" id="{AECBFDF5-2B44-4949-C480-7400DC0BA278}"/>
                </a:ext>
              </a:extLst>
            </p:cNvPr>
            <p:cNvCxnSpPr>
              <a:stCxn id="275" idx="0"/>
              <a:endCxn id="27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291" name="矩形 290">
            <a:extLst>
              <a:ext uri="{FF2B5EF4-FFF2-40B4-BE49-F238E27FC236}">
                <a16:creationId xmlns:a16="http://schemas.microsoft.com/office/drawing/2014/main" id="{4C2AB9CB-A65E-76A2-E4A5-4761990690C0}"/>
              </a:ext>
            </a:extLst>
          </p:cNvPr>
          <p:cNvSpPr/>
          <p:nvPr/>
        </p:nvSpPr>
        <p:spPr>
          <a:xfrm>
            <a:off x="3104547"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2" name="矩形 291">
            <a:extLst>
              <a:ext uri="{FF2B5EF4-FFF2-40B4-BE49-F238E27FC236}">
                <a16:creationId xmlns:a16="http://schemas.microsoft.com/office/drawing/2014/main" id="{7FB57D29-9298-69E1-FF92-6DEE540AF5B5}"/>
              </a:ext>
            </a:extLst>
          </p:cNvPr>
          <p:cNvSpPr/>
          <p:nvPr/>
        </p:nvSpPr>
        <p:spPr>
          <a:xfrm>
            <a:off x="4522063"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96" name="组合 295">
            <a:extLst>
              <a:ext uri="{FF2B5EF4-FFF2-40B4-BE49-F238E27FC236}">
                <a16:creationId xmlns:a16="http://schemas.microsoft.com/office/drawing/2014/main" id="{D7BD47C8-7003-3B27-463E-45C86BA4C1C5}"/>
              </a:ext>
            </a:extLst>
          </p:cNvPr>
          <p:cNvGrpSpPr/>
          <p:nvPr/>
        </p:nvGrpSpPr>
        <p:grpSpPr>
          <a:xfrm>
            <a:off x="4148688" y="1198546"/>
            <a:ext cx="219600" cy="220070"/>
            <a:chOff x="2851768" y="731513"/>
            <a:chExt cx="219600" cy="220070"/>
          </a:xfrm>
        </p:grpSpPr>
        <p:sp>
          <p:nvSpPr>
            <p:cNvPr id="297" name="椭圆 296">
              <a:extLst>
                <a:ext uri="{FF2B5EF4-FFF2-40B4-BE49-F238E27FC236}">
                  <a16:creationId xmlns:a16="http://schemas.microsoft.com/office/drawing/2014/main" id="{9A51F712-C8E3-23FD-75F1-194E0EAD6637}"/>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98" name="直接连接符 297">
              <a:extLst>
                <a:ext uri="{FF2B5EF4-FFF2-40B4-BE49-F238E27FC236}">
                  <a16:creationId xmlns:a16="http://schemas.microsoft.com/office/drawing/2014/main" id="{BED8D4BC-2F4C-D682-BD9A-D1D1013C1271}"/>
                </a:ext>
              </a:extLst>
            </p:cNvPr>
            <p:cNvCxnSpPr>
              <a:stCxn id="297" idx="1"/>
              <a:endCxn id="29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99" name="直接连接符 298">
              <a:extLst>
                <a:ext uri="{FF2B5EF4-FFF2-40B4-BE49-F238E27FC236}">
                  <a16:creationId xmlns:a16="http://schemas.microsoft.com/office/drawing/2014/main" id="{9C6FB214-0862-7099-0A91-0E511ED56B97}"/>
                </a:ext>
              </a:extLst>
            </p:cNvPr>
            <p:cNvCxnSpPr>
              <a:stCxn id="297" idx="7"/>
              <a:endCxn id="29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300" name="组合 299">
            <a:extLst>
              <a:ext uri="{FF2B5EF4-FFF2-40B4-BE49-F238E27FC236}">
                <a16:creationId xmlns:a16="http://schemas.microsoft.com/office/drawing/2014/main" id="{40901DE4-3EC3-C632-35BC-CF80A66E3CD0}"/>
              </a:ext>
            </a:extLst>
          </p:cNvPr>
          <p:cNvGrpSpPr/>
          <p:nvPr/>
        </p:nvGrpSpPr>
        <p:grpSpPr>
          <a:xfrm>
            <a:off x="4148688" y="743396"/>
            <a:ext cx="219600" cy="220070"/>
            <a:chOff x="2851768" y="1813678"/>
            <a:chExt cx="219600" cy="220070"/>
          </a:xfrm>
        </p:grpSpPr>
        <p:sp>
          <p:nvSpPr>
            <p:cNvPr id="301" name="椭圆 300">
              <a:extLst>
                <a:ext uri="{FF2B5EF4-FFF2-40B4-BE49-F238E27FC236}">
                  <a16:creationId xmlns:a16="http://schemas.microsoft.com/office/drawing/2014/main" id="{1E158140-1D0F-40F6-4816-FAC4BCD5D097}"/>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02" name="直接连接符 301">
              <a:extLst>
                <a:ext uri="{FF2B5EF4-FFF2-40B4-BE49-F238E27FC236}">
                  <a16:creationId xmlns:a16="http://schemas.microsoft.com/office/drawing/2014/main" id="{864A02AB-481D-7675-D339-C4F3DE945D09}"/>
                </a:ext>
              </a:extLst>
            </p:cNvPr>
            <p:cNvCxnSpPr>
              <a:stCxn id="301" idx="2"/>
              <a:endCxn id="30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3877B9FD-8A81-AF1F-9555-FFAE9DC39702}"/>
                </a:ext>
              </a:extLst>
            </p:cNvPr>
            <p:cNvCxnSpPr>
              <a:stCxn id="301" idx="0"/>
              <a:endCxn id="30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305" name="连接符: 肘形 304">
            <a:extLst>
              <a:ext uri="{FF2B5EF4-FFF2-40B4-BE49-F238E27FC236}">
                <a16:creationId xmlns:a16="http://schemas.microsoft.com/office/drawing/2014/main" id="{640688C2-1397-8F95-ADCA-BB734B92B918}"/>
              </a:ext>
            </a:extLst>
          </p:cNvPr>
          <p:cNvCxnSpPr>
            <a:endCxn id="9" idx="1"/>
          </p:cNvCxnSpPr>
          <p:nvPr/>
        </p:nvCxnSpPr>
        <p:spPr>
          <a:xfrm flipV="1">
            <a:off x="2049486" y="1622162"/>
            <a:ext cx="3940515" cy="329312"/>
          </a:xfrm>
          <a:prstGeom prst="bentConnector3">
            <a:avLst>
              <a:gd name="adj1" fmla="val 8809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8" name="连接符: 肘形 307">
            <a:extLst>
              <a:ext uri="{FF2B5EF4-FFF2-40B4-BE49-F238E27FC236}">
                <a16:creationId xmlns:a16="http://schemas.microsoft.com/office/drawing/2014/main" id="{ADBCA605-D315-2402-33C8-761B815238F8}"/>
              </a:ext>
            </a:extLst>
          </p:cNvPr>
          <p:cNvCxnSpPr>
            <a:cxnSpLocks/>
            <a:endCxn id="266" idx="2"/>
          </p:cNvCxnSpPr>
          <p:nvPr/>
        </p:nvCxnSpPr>
        <p:spPr>
          <a:xfrm rot="5400000" flipH="1" flipV="1">
            <a:off x="3202946" y="1716702"/>
            <a:ext cx="243656" cy="22588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0" name="连接符: 肘形 309">
            <a:extLst>
              <a:ext uri="{FF2B5EF4-FFF2-40B4-BE49-F238E27FC236}">
                <a16:creationId xmlns:a16="http://schemas.microsoft.com/office/drawing/2014/main" id="{1F477663-D175-B54C-C923-A3C73D1746A9}"/>
              </a:ext>
            </a:extLst>
          </p:cNvPr>
          <p:cNvCxnSpPr>
            <a:endCxn id="275" idx="2"/>
          </p:cNvCxnSpPr>
          <p:nvPr/>
        </p:nvCxnSpPr>
        <p:spPr>
          <a:xfrm flipV="1">
            <a:off x="4611124" y="1707818"/>
            <a:ext cx="244110" cy="243657"/>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4" name="连接符: 肘形 313">
            <a:extLst>
              <a:ext uri="{FF2B5EF4-FFF2-40B4-BE49-F238E27FC236}">
                <a16:creationId xmlns:a16="http://schemas.microsoft.com/office/drawing/2014/main" id="{4892E655-B1D5-7DA7-C9A0-718FE47774D0}"/>
              </a:ext>
            </a:extLst>
          </p:cNvPr>
          <p:cNvCxnSpPr>
            <a:cxnSpLocks/>
            <a:endCxn id="266" idx="4"/>
          </p:cNvCxnSpPr>
          <p:nvPr/>
        </p:nvCxnSpPr>
        <p:spPr>
          <a:xfrm rot="5400000" flipH="1" flipV="1">
            <a:off x="2393871" y="1867552"/>
            <a:ext cx="1203346" cy="1103948"/>
          </a:xfrm>
          <a:prstGeom prst="bentConnector3">
            <a:avLst>
              <a:gd name="adj1" fmla="val -26"/>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7" name="连接符: 肘形 316">
            <a:extLst>
              <a:ext uri="{FF2B5EF4-FFF2-40B4-BE49-F238E27FC236}">
                <a16:creationId xmlns:a16="http://schemas.microsoft.com/office/drawing/2014/main" id="{DD3A797A-145A-54A5-6270-46438A683B32}"/>
              </a:ext>
            </a:extLst>
          </p:cNvPr>
          <p:cNvCxnSpPr>
            <a:cxnSpLocks/>
            <a:endCxn id="275" idx="4"/>
          </p:cNvCxnSpPr>
          <p:nvPr/>
        </p:nvCxnSpPr>
        <p:spPr>
          <a:xfrm flipV="1">
            <a:off x="3547518" y="1817853"/>
            <a:ext cx="1417516"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9" name="直接连接符 318">
            <a:extLst>
              <a:ext uri="{FF2B5EF4-FFF2-40B4-BE49-F238E27FC236}">
                <a16:creationId xmlns:a16="http://schemas.microsoft.com/office/drawing/2014/main" id="{64504AB8-26ED-E653-D99E-9AFB90745DDF}"/>
              </a:ext>
            </a:extLst>
          </p:cNvPr>
          <p:cNvCxnSpPr>
            <a:cxnSpLocks/>
            <a:stCxn id="291" idx="3"/>
            <a:endCxn id="297" idx="2"/>
          </p:cNvCxnSpPr>
          <p:nvPr/>
        </p:nvCxnSpPr>
        <p:spPr>
          <a:xfrm>
            <a:off x="3990489" y="1308581"/>
            <a:ext cx="15819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1" name="直接连接符 320">
            <a:extLst>
              <a:ext uri="{FF2B5EF4-FFF2-40B4-BE49-F238E27FC236}">
                <a16:creationId xmlns:a16="http://schemas.microsoft.com/office/drawing/2014/main" id="{C4EE334A-B61C-52CD-BBDC-B01E61BD5457}"/>
              </a:ext>
            </a:extLst>
          </p:cNvPr>
          <p:cNvCxnSpPr>
            <a:cxnSpLocks/>
            <a:stCxn id="292" idx="1"/>
            <a:endCxn id="297" idx="6"/>
          </p:cNvCxnSpPr>
          <p:nvPr/>
        </p:nvCxnSpPr>
        <p:spPr>
          <a:xfrm flipH="1">
            <a:off x="4368288" y="1308581"/>
            <a:ext cx="153775"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3" name="直接连接符 322">
            <a:extLst>
              <a:ext uri="{FF2B5EF4-FFF2-40B4-BE49-F238E27FC236}">
                <a16:creationId xmlns:a16="http://schemas.microsoft.com/office/drawing/2014/main" id="{ABCC749D-87B4-CFA7-61CB-4DB8C9B51172}"/>
              </a:ext>
            </a:extLst>
          </p:cNvPr>
          <p:cNvCxnSpPr>
            <a:stCxn id="266" idx="0"/>
            <a:endCxn id="291" idx="2"/>
          </p:cNvCxnSpPr>
          <p:nvPr/>
        </p:nvCxnSpPr>
        <p:spPr>
          <a:xfrm flipV="1">
            <a:off x="3547518"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5" name="直接连接符 324">
            <a:extLst>
              <a:ext uri="{FF2B5EF4-FFF2-40B4-BE49-F238E27FC236}">
                <a16:creationId xmlns:a16="http://schemas.microsoft.com/office/drawing/2014/main" id="{61F2721A-98BB-6F43-23AC-ECDB56C1E7FC}"/>
              </a:ext>
            </a:extLst>
          </p:cNvPr>
          <p:cNvCxnSpPr>
            <a:stCxn id="275" idx="0"/>
            <a:endCxn id="292" idx="2"/>
          </p:cNvCxnSpPr>
          <p:nvPr/>
        </p:nvCxnSpPr>
        <p:spPr>
          <a:xfrm flipV="1">
            <a:off x="4965034"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7" name="直接连接符 326">
            <a:extLst>
              <a:ext uri="{FF2B5EF4-FFF2-40B4-BE49-F238E27FC236}">
                <a16:creationId xmlns:a16="http://schemas.microsoft.com/office/drawing/2014/main" id="{24BB3C31-4CF9-45F4-FAB3-076BA57F668D}"/>
              </a:ext>
            </a:extLst>
          </p:cNvPr>
          <p:cNvCxnSpPr>
            <a:stCxn id="297" idx="0"/>
            <a:endCxn id="301" idx="4"/>
          </p:cNvCxnSpPr>
          <p:nvPr/>
        </p:nvCxnSpPr>
        <p:spPr>
          <a:xfrm flipV="1">
            <a:off x="4258488" y="963466"/>
            <a:ext cx="0" cy="23508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9" name="直接连接符 328">
            <a:extLst>
              <a:ext uri="{FF2B5EF4-FFF2-40B4-BE49-F238E27FC236}">
                <a16:creationId xmlns:a16="http://schemas.microsoft.com/office/drawing/2014/main" id="{22218C97-9A9A-C86F-2EDE-D69CE1B4BEF7}"/>
              </a:ext>
            </a:extLst>
          </p:cNvPr>
          <p:cNvCxnSpPr>
            <a:stCxn id="209" idx="6"/>
            <a:endCxn id="301" idx="2"/>
          </p:cNvCxnSpPr>
          <p:nvPr/>
        </p:nvCxnSpPr>
        <p:spPr>
          <a:xfrm>
            <a:off x="2553370" y="853431"/>
            <a:ext cx="1595318"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1" name="连接符: 肘形 330">
            <a:extLst>
              <a:ext uri="{FF2B5EF4-FFF2-40B4-BE49-F238E27FC236}">
                <a16:creationId xmlns:a16="http://schemas.microsoft.com/office/drawing/2014/main" id="{CCCCE771-03DE-D1BD-7FDF-09DA1986597C}"/>
              </a:ext>
            </a:extLst>
          </p:cNvPr>
          <p:cNvCxnSpPr>
            <a:stCxn id="301" idx="6"/>
          </p:cNvCxnSpPr>
          <p:nvPr/>
        </p:nvCxnSpPr>
        <p:spPr>
          <a:xfrm>
            <a:off x="4368288" y="853431"/>
            <a:ext cx="1621713" cy="397257"/>
          </a:xfrm>
          <a:prstGeom prst="bentConnector3">
            <a:avLst>
              <a:gd name="adj1" fmla="val 70909"/>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7" name="连接符: 肘形 336">
            <a:extLst>
              <a:ext uri="{FF2B5EF4-FFF2-40B4-BE49-F238E27FC236}">
                <a16:creationId xmlns:a16="http://schemas.microsoft.com/office/drawing/2014/main" id="{D09E67D0-7AA8-7DB8-B3DD-B0D9F744C035}"/>
              </a:ext>
            </a:extLst>
          </p:cNvPr>
          <p:cNvCxnSpPr>
            <a:cxnSpLocks/>
          </p:cNvCxnSpPr>
          <p:nvPr/>
        </p:nvCxnSpPr>
        <p:spPr>
          <a:xfrm flipV="1">
            <a:off x="4965034" y="2000198"/>
            <a:ext cx="1024967" cy="1021001"/>
          </a:xfrm>
          <a:prstGeom prst="bentConnector3">
            <a:avLst>
              <a:gd name="adj1" fmla="val 65835"/>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78" name="组合 377">
            <a:extLst>
              <a:ext uri="{FF2B5EF4-FFF2-40B4-BE49-F238E27FC236}">
                <a16:creationId xmlns:a16="http://schemas.microsoft.com/office/drawing/2014/main" id="{1A3CF708-EFAD-CCDE-ADAD-D117C3117024}"/>
              </a:ext>
            </a:extLst>
          </p:cNvPr>
          <p:cNvGrpSpPr/>
          <p:nvPr/>
        </p:nvGrpSpPr>
        <p:grpSpPr>
          <a:xfrm>
            <a:off x="7223244" y="2560845"/>
            <a:ext cx="219600" cy="220070"/>
            <a:chOff x="2851768" y="1813678"/>
            <a:chExt cx="219600" cy="220070"/>
          </a:xfrm>
        </p:grpSpPr>
        <p:sp>
          <p:nvSpPr>
            <p:cNvPr id="391" name="椭圆 390">
              <a:extLst>
                <a:ext uri="{FF2B5EF4-FFF2-40B4-BE49-F238E27FC236}">
                  <a16:creationId xmlns:a16="http://schemas.microsoft.com/office/drawing/2014/main" id="{5AD29D0C-B26F-0A0A-606C-CC89AD146EF5}"/>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92" name="直接连接符 391">
              <a:extLst>
                <a:ext uri="{FF2B5EF4-FFF2-40B4-BE49-F238E27FC236}">
                  <a16:creationId xmlns:a16="http://schemas.microsoft.com/office/drawing/2014/main" id="{5C16F0A6-AB1A-1F57-9BEE-1214FAE90D6A}"/>
                </a:ext>
              </a:extLst>
            </p:cNvPr>
            <p:cNvCxnSpPr>
              <a:stCxn id="391" idx="2"/>
              <a:endCxn id="39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93" name="直接连接符 392">
              <a:extLst>
                <a:ext uri="{FF2B5EF4-FFF2-40B4-BE49-F238E27FC236}">
                  <a16:creationId xmlns:a16="http://schemas.microsoft.com/office/drawing/2014/main" id="{20A3F8D1-8460-1B4C-C737-A8FBF1FF7173}"/>
                </a:ext>
              </a:extLst>
            </p:cNvPr>
            <p:cNvCxnSpPr>
              <a:stCxn id="391" idx="0"/>
              <a:endCxn id="39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79" name="矩形 378">
            <a:extLst>
              <a:ext uri="{FF2B5EF4-FFF2-40B4-BE49-F238E27FC236}">
                <a16:creationId xmlns:a16="http://schemas.microsoft.com/office/drawing/2014/main" id="{B8B0C75C-F14A-B2CD-BCDE-8CC343EC7626}"/>
              </a:ext>
            </a:extLst>
          </p:cNvPr>
          <p:cNvSpPr/>
          <p:nvPr/>
        </p:nvSpPr>
        <p:spPr>
          <a:xfrm>
            <a:off x="7132020" y="3056634"/>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0" name="矩形 379">
            <a:extLst>
              <a:ext uri="{FF2B5EF4-FFF2-40B4-BE49-F238E27FC236}">
                <a16:creationId xmlns:a16="http://schemas.microsoft.com/office/drawing/2014/main" id="{B736C1D1-2C5A-39AC-BB95-1F3BEA1BBF47}"/>
              </a:ext>
            </a:extLst>
          </p:cNvPr>
          <p:cNvSpPr/>
          <p:nvPr/>
        </p:nvSpPr>
        <p:spPr>
          <a:xfrm>
            <a:off x="7573875" y="2565052"/>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81" name="组合 380">
            <a:extLst>
              <a:ext uri="{FF2B5EF4-FFF2-40B4-BE49-F238E27FC236}">
                <a16:creationId xmlns:a16="http://schemas.microsoft.com/office/drawing/2014/main" id="{3D4BEB63-4283-A157-9C43-97F01227826F}"/>
              </a:ext>
            </a:extLst>
          </p:cNvPr>
          <p:cNvGrpSpPr/>
          <p:nvPr/>
        </p:nvGrpSpPr>
        <p:grpSpPr>
          <a:xfrm>
            <a:off x="7756870" y="3054946"/>
            <a:ext cx="219600" cy="220070"/>
            <a:chOff x="2851768" y="731513"/>
            <a:chExt cx="219600" cy="220070"/>
          </a:xfrm>
        </p:grpSpPr>
        <p:sp>
          <p:nvSpPr>
            <p:cNvPr id="388" name="椭圆 387">
              <a:extLst>
                <a:ext uri="{FF2B5EF4-FFF2-40B4-BE49-F238E27FC236}">
                  <a16:creationId xmlns:a16="http://schemas.microsoft.com/office/drawing/2014/main" id="{0271964F-28D3-28EF-C9D4-E5CD6D2FA1AF}"/>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89" name="直接连接符 388">
              <a:extLst>
                <a:ext uri="{FF2B5EF4-FFF2-40B4-BE49-F238E27FC236}">
                  <a16:creationId xmlns:a16="http://schemas.microsoft.com/office/drawing/2014/main" id="{CB64FF07-D08F-DE64-DF93-01034CF669A5}"/>
                </a:ext>
              </a:extLst>
            </p:cNvPr>
            <p:cNvCxnSpPr>
              <a:stCxn id="388" idx="1"/>
              <a:endCxn id="388"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90" name="直接连接符 389">
              <a:extLst>
                <a:ext uri="{FF2B5EF4-FFF2-40B4-BE49-F238E27FC236}">
                  <a16:creationId xmlns:a16="http://schemas.microsoft.com/office/drawing/2014/main" id="{94A19C6C-6E55-319A-C6C2-62DD731392A9}"/>
                </a:ext>
              </a:extLst>
            </p:cNvPr>
            <p:cNvCxnSpPr>
              <a:stCxn id="388" idx="7"/>
              <a:endCxn id="388"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82" name="连接符: 肘形 381">
            <a:extLst>
              <a:ext uri="{FF2B5EF4-FFF2-40B4-BE49-F238E27FC236}">
                <a16:creationId xmlns:a16="http://schemas.microsoft.com/office/drawing/2014/main" id="{755E90F9-C0F0-FAC8-908E-F15B1DBEBB42}"/>
              </a:ext>
            </a:extLst>
          </p:cNvPr>
          <p:cNvCxnSpPr>
            <a:endCxn id="391" idx="2"/>
          </p:cNvCxnSpPr>
          <p:nvPr/>
        </p:nvCxnSpPr>
        <p:spPr>
          <a:xfrm rot="5400000">
            <a:off x="7067822" y="2399754"/>
            <a:ext cx="426548" cy="115704"/>
          </a:xfrm>
          <a:prstGeom prst="bentConnector4">
            <a:avLst>
              <a:gd name="adj1" fmla="val 37102"/>
              <a:gd name="adj2" fmla="val 286597"/>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3" name="连接符: 肘形 382">
            <a:extLst>
              <a:ext uri="{FF2B5EF4-FFF2-40B4-BE49-F238E27FC236}">
                <a16:creationId xmlns:a16="http://schemas.microsoft.com/office/drawing/2014/main" id="{360FC802-824A-8C71-C7A2-A0A90880FC19}"/>
              </a:ext>
            </a:extLst>
          </p:cNvPr>
          <p:cNvCxnSpPr>
            <a:endCxn id="391" idx="0"/>
          </p:cNvCxnSpPr>
          <p:nvPr/>
        </p:nvCxnSpPr>
        <p:spPr>
          <a:xfrm rot="5400000">
            <a:off x="7266290" y="2299998"/>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4" name="连接符: 肘形 383">
            <a:extLst>
              <a:ext uri="{FF2B5EF4-FFF2-40B4-BE49-F238E27FC236}">
                <a16:creationId xmlns:a16="http://schemas.microsoft.com/office/drawing/2014/main" id="{C531940A-4FAD-5169-284C-D8ADC8AD83B7}"/>
              </a:ext>
            </a:extLst>
          </p:cNvPr>
          <p:cNvCxnSpPr>
            <a:endCxn id="380" idx="0"/>
          </p:cNvCxnSpPr>
          <p:nvPr/>
        </p:nvCxnSpPr>
        <p:spPr>
          <a:xfrm rot="16200000" flipH="1">
            <a:off x="7620674" y="2319056"/>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5" name="直接连接符 384">
            <a:extLst>
              <a:ext uri="{FF2B5EF4-FFF2-40B4-BE49-F238E27FC236}">
                <a16:creationId xmlns:a16="http://schemas.microsoft.com/office/drawing/2014/main" id="{DA56812E-7F94-FC31-6E87-BACE171B2838}"/>
              </a:ext>
            </a:extLst>
          </p:cNvPr>
          <p:cNvCxnSpPr>
            <a:stCxn id="391" idx="4"/>
            <a:endCxn id="379" idx="0"/>
          </p:cNvCxnSpPr>
          <p:nvPr/>
        </p:nvCxnSpPr>
        <p:spPr>
          <a:xfrm flipH="1">
            <a:off x="7331328" y="2780915"/>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6" name="直接连接符 385">
            <a:extLst>
              <a:ext uri="{FF2B5EF4-FFF2-40B4-BE49-F238E27FC236}">
                <a16:creationId xmlns:a16="http://schemas.microsoft.com/office/drawing/2014/main" id="{59D53259-9716-820C-5CD8-12F5C5760F23}"/>
              </a:ext>
            </a:extLst>
          </p:cNvPr>
          <p:cNvCxnSpPr>
            <a:stCxn id="380" idx="2"/>
            <a:endCxn id="388" idx="0"/>
          </p:cNvCxnSpPr>
          <p:nvPr/>
        </p:nvCxnSpPr>
        <p:spPr>
          <a:xfrm>
            <a:off x="7866670" y="2785122"/>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7" name="直接连接符 386">
            <a:extLst>
              <a:ext uri="{FF2B5EF4-FFF2-40B4-BE49-F238E27FC236}">
                <a16:creationId xmlns:a16="http://schemas.microsoft.com/office/drawing/2014/main" id="{CC0C9E01-1E82-17A4-5D45-6268ADC3969F}"/>
              </a:ext>
            </a:extLst>
          </p:cNvPr>
          <p:cNvCxnSpPr>
            <a:stCxn id="379" idx="3"/>
            <a:endCxn id="388" idx="2"/>
          </p:cNvCxnSpPr>
          <p:nvPr/>
        </p:nvCxnSpPr>
        <p:spPr>
          <a:xfrm flipV="1">
            <a:off x="7530636" y="3164981"/>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95" name="组合 394">
            <a:extLst>
              <a:ext uri="{FF2B5EF4-FFF2-40B4-BE49-F238E27FC236}">
                <a16:creationId xmlns:a16="http://schemas.microsoft.com/office/drawing/2014/main" id="{B76C9EB2-8464-EBB9-F045-1895ACA16207}"/>
              </a:ext>
            </a:extLst>
          </p:cNvPr>
          <p:cNvGrpSpPr/>
          <p:nvPr/>
        </p:nvGrpSpPr>
        <p:grpSpPr>
          <a:xfrm>
            <a:off x="8571651" y="2548701"/>
            <a:ext cx="219600" cy="220070"/>
            <a:chOff x="2851768" y="1813678"/>
            <a:chExt cx="219600" cy="220070"/>
          </a:xfrm>
        </p:grpSpPr>
        <p:sp>
          <p:nvSpPr>
            <p:cNvPr id="408" name="椭圆 407">
              <a:extLst>
                <a:ext uri="{FF2B5EF4-FFF2-40B4-BE49-F238E27FC236}">
                  <a16:creationId xmlns:a16="http://schemas.microsoft.com/office/drawing/2014/main" id="{D6E7601E-56EE-BF72-F638-992F5A1A42E1}"/>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9" name="直接连接符 408">
              <a:extLst>
                <a:ext uri="{FF2B5EF4-FFF2-40B4-BE49-F238E27FC236}">
                  <a16:creationId xmlns:a16="http://schemas.microsoft.com/office/drawing/2014/main" id="{77796EBF-56B3-BFE4-0A5F-9D51CF1C5229}"/>
                </a:ext>
              </a:extLst>
            </p:cNvPr>
            <p:cNvCxnSpPr>
              <a:stCxn id="408" idx="2"/>
              <a:endCxn id="40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10" name="直接连接符 409">
              <a:extLst>
                <a:ext uri="{FF2B5EF4-FFF2-40B4-BE49-F238E27FC236}">
                  <a16:creationId xmlns:a16="http://schemas.microsoft.com/office/drawing/2014/main" id="{8DAC8DD8-593E-E31F-E5FB-9B82D8F1BE3C}"/>
                </a:ext>
              </a:extLst>
            </p:cNvPr>
            <p:cNvCxnSpPr>
              <a:stCxn id="408" idx="0"/>
              <a:endCxn id="40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96" name="矩形 395">
            <a:extLst>
              <a:ext uri="{FF2B5EF4-FFF2-40B4-BE49-F238E27FC236}">
                <a16:creationId xmlns:a16="http://schemas.microsoft.com/office/drawing/2014/main" id="{ACDCE962-51C0-1B79-6899-77FFC616F2C1}"/>
              </a:ext>
            </a:extLst>
          </p:cNvPr>
          <p:cNvSpPr/>
          <p:nvPr/>
        </p:nvSpPr>
        <p:spPr>
          <a:xfrm>
            <a:off x="8480427" y="3044490"/>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7" name="矩形 396">
            <a:extLst>
              <a:ext uri="{FF2B5EF4-FFF2-40B4-BE49-F238E27FC236}">
                <a16:creationId xmlns:a16="http://schemas.microsoft.com/office/drawing/2014/main" id="{5A27157F-C548-E5FA-9743-45DCAF4427DF}"/>
              </a:ext>
            </a:extLst>
          </p:cNvPr>
          <p:cNvSpPr/>
          <p:nvPr/>
        </p:nvSpPr>
        <p:spPr>
          <a:xfrm>
            <a:off x="8922282" y="2552908"/>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98" name="组合 397">
            <a:extLst>
              <a:ext uri="{FF2B5EF4-FFF2-40B4-BE49-F238E27FC236}">
                <a16:creationId xmlns:a16="http://schemas.microsoft.com/office/drawing/2014/main" id="{25AD5E3F-FEAA-E35D-552A-A53613C70E72}"/>
              </a:ext>
            </a:extLst>
          </p:cNvPr>
          <p:cNvGrpSpPr/>
          <p:nvPr/>
        </p:nvGrpSpPr>
        <p:grpSpPr>
          <a:xfrm>
            <a:off x="9105277" y="3042802"/>
            <a:ext cx="219600" cy="220070"/>
            <a:chOff x="2851768" y="731513"/>
            <a:chExt cx="219600" cy="220070"/>
          </a:xfrm>
        </p:grpSpPr>
        <p:sp>
          <p:nvSpPr>
            <p:cNvPr id="405" name="椭圆 404">
              <a:extLst>
                <a:ext uri="{FF2B5EF4-FFF2-40B4-BE49-F238E27FC236}">
                  <a16:creationId xmlns:a16="http://schemas.microsoft.com/office/drawing/2014/main" id="{FBEF635F-97BA-0FAF-D52F-2A09E5CCED81}"/>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6" name="直接连接符 405">
              <a:extLst>
                <a:ext uri="{FF2B5EF4-FFF2-40B4-BE49-F238E27FC236}">
                  <a16:creationId xmlns:a16="http://schemas.microsoft.com/office/drawing/2014/main" id="{D39ECFAE-96D9-52D3-57A3-32ED9FECA3DD}"/>
                </a:ext>
              </a:extLst>
            </p:cNvPr>
            <p:cNvCxnSpPr>
              <a:stCxn id="405" idx="1"/>
              <a:endCxn id="40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07" name="直接连接符 406">
              <a:extLst>
                <a:ext uri="{FF2B5EF4-FFF2-40B4-BE49-F238E27FC236}">
                  <a16:creationId xmlns:a16="http://schemas.microsoft.com/office/drawing/2014/main" id="{F1067906-E0CF-0445-3FC1-AC2112F71E7B}"/>
                </a:ext>
              </a:extLst>
            </p:cNvPr>
            <p:cNvCxnSpPr>
              <a:stCxn id="405" idx="7"/>
              <a:endCxn id="40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99" name="连接符: 肘形 398">
            <a:extLst>
              <a:ext uri="{FF2B5EF4-FFF2-40B4-BE49-F238E27FC236}">
                <a16:creationId xmlns:a16="http://schemas.microsoft.com/office/drawing/2014/main" id="{DE6EE73F-80B3-1E12-6BE3-234DEDFF3DA4}"/>
              </a:ext>
            </a:extLst>
          </p:cNvPr>
          <p:cNvCxnSpPr>
            <a:endCxn id="408" idx="2"/>
          </p:cNvCxnSpPr>
          <p:nvPr/>
        </p:nvCxnSpPr>
        <p:spPr>
          <a:xfrm rot="5400000">
            <a:off x="8416229" y="2387610"/>
            <a:ext cx="426548" cy="115704"/>
          </a:xfrm>
          <a:prstGeom prst="bentConnector4">
            <a:avLst>
              <a:gd name="adj1" fmla="val 37102"/>
              <a:gd name="adj2" fmla="val 28001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0" name="连接符: 肘形 399">
            <a:extLst>
              <a:ext uri="{FF2B5EF4-FFF2-40B4-BE49-F238E27FC236}">
                <a16:creationId xmlns:a16="http://schemas.microsoft.com/office/drawing/2014/main" id="{3468FD62-876E-B762-857A-BA488F0B669D}"/>
              </a:ext>
            </a:extLst>
          </p:cNvPr>
          <p:cNvCxnSpPr>
            <a:endCxn id="408" idx="0"/>
          </p:cNvCxnSpPr>
          <p:nvPr/>
        </p:nvCxnSpPr>
        <p:spPr>
          <a:xfrm rot="5400000">
            <a:off x="8614697" y="2287854"/>
            <a:ext cx="327601" cy="194092"/>
          </a:xfrm>
          <a:prstGeom prst="bentConnector3">
            <a:avLst>
              <a:gd name="adj1" fmla="val 6085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1" name="连接符: 肘形 400">
            <a:extLst>
              <a:ext uri="{FF2B5EF4-FFF2-40B4-BE49-F238E27FC236}">
                <a16:creationId xmlns:a16="http://schemas.microsoft.com/office/drawing/2014/main" id="{F395410F-D6EC-5FF0-0249-8ADE82F18180}"/>
              </a:ext>
            </a:extLst>
          </p:cNvPr>
          <p:cNvCxnSpPr>
            <a:endCxn id="397" idx="0"/>
          </p:cNvCxnSpPr>
          <p:nvPr/>
        </p:nvCxnSpPr>
        <p:spPr>
          <a:xfrm rot="16200000" flipH="1">
            <a:off x="8969081" y="2306912"/>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2" name="直接连接符 401">
            <a:extLst>
              <a:ext uri="{FF2B5EF4-FFF2-40B4-BE49-F238E27FC236}">
                <a16:creationId xmlns:a16="http://schemas.microsoft.com/office/drawing/2014/main" id="{E1BFE839-8F04-93CA-74A8-41EE59F17DE9}"/>
              </a:ext>
            </a:extLst>
          </p:cNvPr>
          <p:cNvCxnSpPr>
            <a:stCxn id="408" idx="4"/>
            <a:endCxn id="396" idx="0"/>
          </p:cNvCxnSpPr>
          <p:nvPr/>
        </p:nvCxnSpPr>
        <p:spPr>
          <a:xfrm flipH="1">
            <a:off x="8679735" y="2768771"/>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3" name="直接连接符 402">
            <a:extLst>
              <a:ext uri="{FF2B5EF4-FFF2-40B4-BE49-F238E27FC236}">
                <a16:creationId xmlns:a16="http://schemas.microsoft.com/office/drawing/2014/main" id="{355997B7-14EE-C658-EA8B-DC39C25DF64A}"/>
              </a:ext>
            </a:extLst>
          </p:cNvPr>
          <p:cNvCxnSpPr>
            <a:stCxn id="397" idx="2"/>
            <a:endCxn id="405" idx="0"/>
          </p:cNvCxnSpPr>
          <p:nvPr/>
        </p:nvCxnSpPr>
        <p:spPr>
          <a:xfrm>
            <a:off x="9215077" y="2772978"/>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4" name="直接连接符 403">
            <a:extLst>
              <a:ext uri="{FF2B5EF4-FFF2-40B4-BE49-F238E27FC236}">
                <a16:creationId xmlns:a16="http://schemas.microsoft.com/office/drawing/2014/main" id="{14438528-0FBE-C485-E49C-CC776A6D0F80}"/>
              </a:ext>
            </a:extLst>
          </p:cNvPr>
          <p:cNvCxnSpPr>
            <a:stCxn id="396" idx="3"/>
            <a:endCxn id="405" idx="2"/>
          </p:cNvCxnSpPr>
          <p:nvPr/>
        </p:nvCxnSpPr>
        <p:spPr>
          <a:xfrm flipV="1">
            <a:off x="8879043" y="3152837"/>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12" name="组合 411">
            <a:extLst>
              <a:ext uri="{FF2B5EF4-FFF2-40B4-BE49-F238E27FC236}">
                <a16:creationId xmlns:a16="http://schemas.microsoft.com/office/drawing/2014/main" id="{E9C99313-37BA-A035-7A66-C9C6222A31C3}"/>
              </a:ext>
            </a:extLst>
          </p:cNvPr>
          <p:cNvGrpSpPr/>
          <p:nvPr/>
        </p:nvGrpSpPr>
        <p:grpSpPr>
          <a:xfrm>
            <a:off x="9762480" y="2556478"/>
            <a:ext cx="219600" cy="220070"/>
            <a:chOff x="2851768" y="1813678"/>
            <a:chExt cx="219600" cy="220070"/>
          </a:xfrm>
        </p:grpSpPr>
        <p:sp>
          <p:nvSpPr>
            <p:cNvPr id="425" name="椭圆 424">
              <a:extLst>
                <a:ext uri="{FF2B5EF4-FFF2-40B4-BE49-F238E27FC236}">
                  <a16:creationId xmlns:a16="http://schemas.microsoft.com/office/drawing/2014/main" id="{5BE1F5A7-1407-E4DF-C5E8-20CD1137E40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6" name="直接连接符 425">
              <a:extLst>
                <a:ext uri="{FF2B5EF4-FFF2-40B4-BE49-F238E27FC236}">
                  <a16:creationId xmlns:a16="http://schemas.microsoft.com/office/drawing/2014/main" id="{66BCB663-5B80-1B46-C368-87390C083183}"/>
                </a:ext>
              </a:extLst>
            </p:cNvPr>
            <p:cNvCxnSpPr>
              <a:stCxn id="425" idx="2"/>
              <a:endCxn id="42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27" name="直接连接符 426">
              <a:extLst>
                <a:ext uri="{FF2B5EF4-FFF2-40B4-BE49-F238E27FC236}">
                  <a16:creationId xmlns:a16="http://schemas.microsoft.com/office/drawing/2014/main" id="{C75B9BA8-5863-2634-011B-275EBAC44548}"/>
                </a:ext>
              </a:extLst>
            </p:cNvPr>
            <p:cNvCxnSpPr>
              <a:stCxn id="425" idx="0"/>
              <a:endCxn id="42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413" name="矩形 412">
            <a:extLst>
              <a:ext uri="{FF2B5EF4-FFF2-40B4-BE49-F238E27FC236}">
                <a16:creationId xmlns:a16="http://schemas.microsoft.com/office/drawing/2014/main" id="{56BD37F6-4AED-6EFC-4440-ED0C78947208}"/>
              </a:ext>
            </a:extLst>
          </p:cNvPr>
          <p:cNvSpPr/>
          <p:nvPr/>
        </p:nvSpPr>
        <p:spPr>
          <a:xfrm>
            <a:off x="9671256" y="3052267"/>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14" name="矩形 413">
            <a:extLst>
              <a:ext uri="{FF2B5EF4-FFF2-40B4-BE49-F238E27FC236}">
                <a16:creationId xmlns:a16="http://schemas.microsoft.com/office/drawing/2014/main" id="{59BE2330-5B2D-1859-3933-ED01C0BDD1FF}"/>
              </a:ext>
            </a:extLst>
          </p:cNvPr>
          <p:cNvSpPr/>
          <p:nvPr/>
        </p:nvSpPr>
        <p:spPr>
          <a:xfrm>
            <a:off x="10113111" y="2560685"/>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415" name="组合 414">
            <a:extLst>
              <a:ext uri="{FF2B5EF4-FFF2-40B4-BE49-F238E27FC236}">
                <a16:creationId xmlns:a16="http://schemas.microsoft.com/office/drawing/2014/main" id="{CC3940C0-14C0-B867-976C-714008321454}"/>
              </a:ext>
            </a:extLst>
          </p:cNvPr>
          <p:cNvGrpSpPr/>
          <p:nvPr/>
        </p:nvGrpSpPr>
        <p:grpSpPr>
          <a:xfrm>
            <a:off x="10296106" y="3050579"/>
            <a:ext cx="219600" cy="220070"/>
            <a:chOff x="2851768" y="731513"/>
            <a:chExt cx="219600" cy="220070"/>
          </a:xfrm>
        </p:grpSpPr>
        <p:sp>
          <p:nvSpPr>
            <p:cNvPr id="422" name="椭圆 421">
              <a:extLst>
                <a:ext uri="{FF2B5EF4-FFF2-40B4-BE49-F238E27FC236}">
                  <a16:creationId xmlns:a16="http://schemas.microsoft.com/office/drawing/2014/main" id="{C5F2098C-A336-9060-8D85-5D9DCAF5CF85}"/>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3" name="直接连接符 422">
              <a:extLst>
                <a:ext uri="{FF2B5EF4-FFF2-40B4-BE49-F238E27FC236}">
                  <a16:creationId xmlns:a16="http://schemas.microsoft.com/office/drawing/2014/main" id="{DA30FE03-9842-4C8A-4EAB-46BB179617A4}"/>
                </a:ext>
              </a:extLst>
            </p:cNvPr>
            <p:cNvCxnSpPr>
              <a:stCxn id="422" idx="1"/>
              <a:endCxn id="422"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24" name="直接连接符 423">
              <a:extLst>
                <a:ext uri="{FF2B5EF4-FFF2-40B4-BE49-F238E27FC236}">
                  <a16:creationId xmlns:a16="http://schemas.microsoft.com/office/drawing/2014/main" id="{129B4B15-F375-94E3-704A-9C687CDEFA6A}"/>
                </a:ext>
              </a:extLst>
            </p:cNvPr>
            <p:cNvCxnSpPr>
              <a:stCxn id="422" idx="7"/>
              <a:endCxn id="422"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416" name="连接符: 肘形 415">
            <a:extLst>
              <a:ext uri="{FF2B5EF4-FFF2-40B4-BE49-F238E27FC236}">
                <a16:creationId xmlns:a16="http://schemas.microsoft.com/office/drawing/2014/main" id="{9A784EA1-BEA7-1E9F-017F-55744BA2DF48}"/>
              </a:ext>
            </a:extLst>
          </p:cNvPr>
          <p:cNvCxnSpPr>
            <a:endCxn id="425" idx="2"/>
          </p:cNvCxnSpPr>
          <p:nvPr/>
        </p:nvCxnSpPr>
        <p:spPr>
          <a:xfrm rot="5400000">
            <a:off x="9607058" y="2395387"/>
            <a:ext cx="426548" cy="115704"/>
          </a:xfrm>
          <a:prstGeom prst="bentConnector4">
            <a:avLst>
              <a:gd name="adj1" fmla="val 37102"/>
              <a:gd name="adj2" fmla="val 253668"/>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7" name="连接符: 肘形 416">
            <a:extLst>
              <a:ext uri="{FF2B5EF4-FFF2-40B4-BE49-F238E27FC236}">
                <a16:creationId xmlns:a16="http://schemas.microsoft.com/office/drawing/2014/main" id="{395E7850-D4AD-6027-CA75-C687F0CD12B5}"/>
              </a:ext>
            </a:extLst>
          </p:cNvPr>
          <p:cNvCxnSpPr>
            <a:endCxn id="425" idx="0"/>
          </p:cNvCxnSpPr>
          <p:nvPr/>
        </p:nvCxnSpPr>
        <p:spPr>
          <a:xfrm rot="5400000">
            <a:off x="9805526" y="2295631"/>
            <a:ext cx="327601" cy="194092"/>
          </a:xfrm>
          <a:prstGeom prst="bentConnector3">
            <a:avLst>
              <a:gd name="adj1" fmla="val 60854"/>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8" name="连接符: 肘形 417">
            <a:extLst>
              <a:ext uri="{FF2B5EF4-FFF2-40B4-BE49-F238E27FC236}">
                <a16:creationId xmlns:a16="http://schemas.microsoft.com/office/drawing/2014/main" id="{DF43E7FD-3232-9148-FEAA-E8F7C14988B3}"/>
              </a:ext>
            </a:extLst>
          </p:cNvPr>
          <p:cNvCxnSpPr>
            <a:endCxn id="414" idx="0"/>
          </p:cNvCxnSpPr>
          <p:nvPr/>
        </p:nvCxnSpPr>
        <p:spPr>
          <a:xfrm rot="16200000" flipH="1">
            <a:off x="10159910" y="2314689"/>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9" name="直接连接符 418">
            <a:extLst>
              <a:ext uri="{FF2B5EF4-FFF2-40B4-BE49-F238E27FC236}">
                <a16:creationId xmlns:a16="http://schemas.microsoft.com/office/drawing/2014/main" id="{E6503051-8EEE-63DD-0C18-E49A6C710636}"/>
              </a:ext>
            </a:extLst>
          </p:cNvPr>
          <p:cNvCxnSpPr>
            <a:stCxn id="425" idx="4"/>
            <a:endCxn id="413" idx="0"/>
          </p:cNvCxnSpPr>
          <p:nvPr/>
        </p:nvCxnSpPr>
        <p:spPr>
          <a:xfrm flipH="1">
            <a:off x="9870564" y="2776548"/>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0" name="直接连接符 419">
            <a:extLst>
              <a:ext uri="{FF2B5EF4-FFF2-40B4-BE49-F238E27FC236}">
                <a16:creationId xmlns:a16="http://schemas.microsoft.com/office/drawing/2014/main" id="{8D179E0D-4D59-2EE5-391C-B14D6FC2BB08}"/>
              </a:ext>
            </a:extLst>
          </p:cNvPr>
          <p:cNvCxnSpPr>
            <a:stCxn id="414" idx="2"/>
            <a:endCxn id="422" idx="0"/>
          </p:cNvCxnSpPr>
          <p:nvPr/>
        </p:nvCxnSpPr>
        <p:spPr>
          <a:xfrm>
            <a:off x="10405906" y="2780755"/>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1" name="直接连接符 420">
            <a:extLst>
              <a:ext uri="{FF2B5EF4-FFF2-40B4-BE49-F238E27FC236}">
                <a16:creationId xmlns:a16="http://schemas.microsoft.com/office/drawing/2014/main" id="{A60E96B9-6B89-A5E5-4B8A-FDBA7D3C99B6}"/>
              </a:ext>
            </a:extLst>
          </p:cNvPr>
          <p:cNvCxnSpPr>
            <a:stCxn id="413" idx="3"/>
            <a:endCxn id="422" idx="2"/>
          </p:cNvCxnSpPr>
          <p:nvPr/>
        </p:nvCxnSpPr>
        <p:spPr>
          <a:xfrm flipV="1">
            <a:off x="10069872" y="3160614"/>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5" name="连接符: 肘形 434">
            <a:extLst>
              <a:ext uri="{FF2B5EF4-FFF2-40B4-BE49-F238E27FC236}">
                <a16:creationId xmlns:a16="http://schemas.microsoft.com/office/drawing/2014/main" id="{7301C67F-B067-99D3-5810-D9623A7DFA8B}"/>
              </a:ext>
            </a:extLst>
          </p:cNvPr>
          <p:cNvCxnSpPr>
            <a:stCxn id="357" idx="4"/>
            <a:endCxn id="85" idx="0"/>
          </p:cNvCxnSpPr>
          <p:nvPr/>
        </p:nvCxnSpPr>
        <p:spPr>
          <a:xfrm rot="5400000">
            <a:off x="5427652" y="2676774"/>
            <a:ext cx="583820" cy="175812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7" name="连接符: 肘形 436">
            <a:extLst>
              <a:ext uri="{FF2B5EF4-FFF2-40B4-BE49-F238E27FC236}">
                <a16:creationId xmlns:a16="http://schemas.microsoft.com/office/drawing/2014/main" id="{7174B04A-A63B-77B0-4368-69F702ADF678}"/>
              </a:ext>
            </a:extLst>
          </p:cNvPr>
          <p:cNvCxnSpPr>
            <a:stCxn id="388" idx="4"/>
            <a:endCxn id="77" idx="0"/>
          </p:cNvCxnSpPr>
          <p:nvPr/>
        </p:nvCxnSpPr>
        <p:spPr>
          <a:xfrm rot="5400000">
            <a:off x="7060865" y="3041941"/>
            <a:ext cx="572731" cy="103888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9" name="连接符: 肘形 438">
            <a:extLst>
              <a:ext uri="{FF2B5EF4-FFF2-40B4-BE49-F238E27FC236}">
                <a16:creationId xmlns:a16="http://schemas.microsoft.com/office/drawing/2014/main" id="{CEBE1DF6-D58D-B8B4-7017-2486C2D09CE6}"/>
              </a:ext>
            </a:extLst>
          </p:cNvPr>
          <p:cNvCxnSpPr>
            <a:stCxn id="405" idx="4"/>
            <a:endCxn id="69" idx="0"/>
          </p:cNvCxnSpPr>
          <p:nvPr/>
        </p:nvCxnSpPr>
        <p:spPr>
          <a:xfrm rot="5400000">
            <a:off x="8763396" y="3396065"/>
            <a:ext cx="584875" cy="318489"/>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1" name="连接符: 肘形 440">
            <a:extLst>
              <a:ext uri="{FF2B5EF4-FFF2-40B4-BE49-F238E27FC236}">
                <a16:creationId xmlns:a16="http://schemas.microsoft.com/office/drawing/2014/main" id="{E9C528C6-27E9-7EA7-836D-215F295265D4}"/>
              </a:ext>
            </a:extLst>
          </p:cNvPr>
          <p:cNvCxnSpPr>
            <a:stCxn id="422" idx="4"/>
            <a:endCxn id="56" idx="0"/>
          </p:cNvCxnSpPr>
          <p:nvPr/>
        </p:nvCxnSpPr>
        <p:spPr>
          <a:xfrm rot="16200000" flipH="1">
            <a:off x="10412827" y="3263727"/>
            <a:ext cx="577098" cy="59094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3" name="直接箭头连接符 442">
            <a:extLst>
              <a:ext uri="{FF2B5EF4-FFF2-40B4-BE49-F238E27FC236}">
                <a16:creationId xmlns:a16="http://schemas.microsoft.com/office/drawing/2014/main" id="{7D9EF9A2-B09D-5713-4E9D-D156CF44E4AA}"/>
              </a:ext>
            </a:extLst>
          </p:cNvPr>
          <p:cNvCxnSpPr>
            <a:cxnSpLocks/>
            <a:endCxn id="83" idx="1"/>
          </p:cNvCxnSpPr>
          <p:nvPr/>
        </p:nvCxnSpPr>
        <p:spPr>
          <a:xfrm>
            <a:off x="91440" y="1951474"/>
            <a:ext cx="270316"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46" name="直接箭头连接符 445">
            <a:extLst>
              <a:ext uri="{FF2B5EF4-FFF2-40B4-BE49-F238E27FC236}">
                <a16:creationId xmlns:a16="http://schemas.microsoft.com/office/drawing/2014/main" id="{B23292DC-ADC6-61CE-7593-6A9F7811F4A3}"/>
              </a:ext>
            </a:extLst>
          </p:cNvPr>
          <p:cNvCxnSpPr>
            <a:endCxn id="84" idx="1"/>
          </p:cNvCxnSpPr>
          <p:nvPr/>
        </p:nvCxnSpPr>
        <p:spPr>
          <a:xfrm>
            <a:off x="91440" y="853431"/>
            <a:ext cx="270316" cy="2039"/>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75" name="连接符: 肘形 474">
            <a:extLst>
              <a:ext uri="{FF2B5EF4-FFF2-40B4-BE49-F238E27FC236}">
                <a16:creationId xmlns:a16="http://schemas.microsoft.com/office/drawing/2014/main" id="{29183026-1421-A9F5-A965-4B991AF7EDB4}"/>
              </a:ext>
            </a:extLst>
          </p:cNvPr>
          <p:cNvCxnSpPr>
            <a:stCxn id="61" idx="3"/>
            <a:endCxn id="55" idx="3"/>
          </p:cNvCxnSpPr>
          <p:nvPr/>
        </p:nvCxnSpPr>
        <p:spPr>
          <a:xfrm flipH="1">
            <a:off x="11691837" y="3227118"/>
            <a:ext cx="329016" cy="1721828"/>
          </a:xfrm>
          <a:prstGeom prst="bentConnector3">
            <a:avLst>
              <a:gd name="adj1" fmla="val -25476"/>
            </a:avLst>
          </a:prstGeom>
          <a:ln>
            <a:tailEnd type="arrow"/>
          </a:ln>
        </p:spPr>
        <p:style>
          <a:lnRef idx="2">
            <a:schemeClr val="accent1"/>
          </a:lnRef>
          <a:fillRef idx="0">
            <a:schemeClr val="accent1"/>
          </a:fillRef>
          <a:effectRef idx="1">
            <a:schemeClr val="accent1"/>
          </a:effectRef>
          <a:fontRef idx="minor">
            <a:schemeClr val="tx1"/>
          </a:fontRef>
        </p:style>
      </p:cxnSp>
      <p:sp>
        <p:nvSpPr>
          <p:cNvPr id="477" name="矩形: 圆角 476">
            <a:extLst>
              <a:ext uri="{FF2B5EF4-FFF2-40B4-BE49-F238E27FC236}">
                <a16:creationId xmlns:a16="http://schemas.microsoft.com/office/drawing/2014/main" id="{F30698A6-01DF-DA44-36E7-B74A5EE74E40}"/>
              </a:ext>
            </a:extLst>
          </p:cNvPr>
          <p:cNvSpPr/>
          <p:nvPr/>
        </p:nvSpPr>
        <p:spPr>
          <a:xfrm>
            <a:off x="5781381" y="697510"/>
            <a:ext cx="6369564" cy="1593641"/>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8" name="文本框 477">
            <a:extLst>
              <a:ext uri="{FF2B5EF4-FFF2-40B4-BE49-F238E27FC236}">
                <a16:creationId xmlns:a16="http://schemas.microsoft.com/office/drawing/2014/main" id="{EFB5BB9D-DB9F-89D4-0EB4-DD8BEC0A0206}"/>
              </a:ext>
            </a:extLst>
          </p:cNvPr>
          <p:cNvSpPr txBox="1"/>
          <p:nvPr/>
        </p:nvSpPr>
        <p:spPr>
          <a:xfrm>
            <a:off x="11341866" y="2312545"/>
            <a:ext cx="912429" cy="307777"/>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grpSp>
        <p:nvGrpSpPr>
          <p:cNvPr id="497" name="组合 496">
            <a:extLst>
              <a:ext uri="{FF2B5EF4-FFF2-40B4-BE49-F238E27FC236}">
                <a16:creationId xmlns:a16="http://schemas.microsoft.com/office/drawing/2014/main" id="{FB8B239D-3349-EE86-C846-2E742F6F98D5}"/>
              </a:ext>
            </a:extLst>
          </p:cNvPr>
          <p:cNvGrpSpPr/>
          <p:nvPr/>
        </p:nvGrpSpPr>
        <p:grpSpPr>
          <a:xfrm>
            <a:off x="2875780" y="4015296"/>
            <a:ext cx="219600" cy="220070"/>
            <a:chOff x="2851768" y="1813678"/>
            <a:chExt cx="219600" cy="220070"/>
          </a:xfrm>
        </p:grpSpPr>
        <p:sp>
          <p:nvSpPr>
            <p:cNvPr id="498" name="椭圆 497">
              <a:extLst>
                <a:ext uri="{FF2B5EF4-FFF2-40B4-BE49-F238E27FC236}">
                  <a16:creationId xmlns:a16="http://schemas.microsoft.com/office/drawing/2014/main" id="{76A26177-F1EA-757C-51D5-B7AC86F9CBD3}"/>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99" name="直接连接符 498">
              <a:extLst>
                <a:ext uri="{FF2B5EF4-FFF2-40B4-BE49-F238E27FC236}">
                  <a16:creationId xmlns:a16="http://schemas.microsoft.com/office/drawing/2014/main" id="{814DE96B-D3BA-CD08-D3EB-E17842CC5C8F}"/>
                </a:ext>
              </a:extLst>
            </p:cNvPr>
            <p:cNvCxnSpPr>
              <a:stCxn id="498" idx="2"/>
              <a:endCxn id="49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500" name="直接连接符 499">
              <a:extLst>
                <a:ext uri="{FF2B5EF4-FFF2-40B4-BE49-F238E27FC236}">
                  <a16:creationId xmlns:a16="http://schemas.microsoft.com/office/drawing/2014/main" id="{A0DE9281-603D-1A0E-5609-A4061EB07F84}"/>
                </a:ext>
              </a:extLst>
            </p:cNvPr>
            <p:cNvCxnSpPr>
              <a:stCxn id="498" idx="0"/>
              <a:endCxn id="49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507" name="矩形 506">
            <a:extLst>
              <a:ext uri="{FF2B5EF4-FFF2-40B4-BE49-F238E27FC236}">
                <a16:creationId xmlns:a16="http://schemas.microsoft.com/office/drawing/2014/main" id="{98BC144F-78DA-B1C8-A27A-6F5F7DF1F1A2}"/>
              </a:ext>
            </a:extLst>
          </p:cNvPr>
          <p:cNvSpPr/>
          <p:nvPr/>
        </p:nvSpPr>
        <p:spPr>
          <a:xfrm>
            <a:off x="2157157" y="4015296"/>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09" name="矩形 508">
            <a:extLst>
              <a:ext uri="{FF2B5EF4-FFF2-40B4-BE49-F238E27FC236}">
                <a16:creationId xmlns:a16="http://schemas.microsoft.com/office/drawing/2014/main" id="{1033B1D3-96DE-CDC0-2318-F541B0628086}"/>
              </a:ext>
            </a:extLst>
          </p:cNvPr>
          <p:cNvSpPr/>
          <p:nvPr/>
        </p:nvSpPr>
        <p:spPr>
          <a:xfrm>
            <a:off x="2696674" y="350868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11" name="直接连接符 510">
            <a:extLst>
              <a:ext uri="{FF2B5EF4-FFF2-40B4-BE49-F238E27FC236}">
                <a16:creationId xmlns:a16="http://schemas.microsoft.com/office/drawing/2014/main" id="{A813FEBA-9B11-5877-C5CA-EE064C83FDA9}"/>
              </a:ext>
            </a:extLst>
          </p:cNvPr>
          <p:cNvCxnSpPr>
            <a:cxnSpLocks/>
            <a:endCxn id="509" idx="0"/>
          </p:cNvCxnSpPr>
          <p:nvPr/>
        </p:nvCxnSpPr>
        <p:spPr>
          <a:xfrm flipH="1">
            <a:off x="2989469" y="853431"/>
            <a:ext cx="7993" cy="2655252"/>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5" name="连接符: 肘形 514">
            <a:extLst>
              <a:ext uri="{FF2B5EF4-FFF2-40B4-BE49-F238E27FC236}">
                <a16:creationId xmlns:a16="http://schemas.microsoft.com/office/drawing/2014/main" id="{9D51FA97-6841-4175-0571-6633221E5143}"/>
              </a:ext>
            </a:extLst>
          </p:cNvPr>
          <p:cNvCxnSpPr>
            <a:endCxn id="498" idx="6"/>
          </p:cNvCxnSpPr>
          <p:nvPr/>
        </p:nvCxnSpPr>
        <p:spPr>
          <a:xfrm rot="5400000">
            <a:off x="2405356" y="2641498"/>
            <a:ext cx="2173857" cy="79380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0" name="连接符: 肘形 519">
            <a:extLst>
              <a:ext uri="{FF2B5EF4-FFF2-40B4-BE49-F238E27FC236}">
                <a16:creationId xmlns:a16="http://schemas.microsoft.com/office/drawing/2014/main" id="{52996E2A-B96D-17B5-0441-278988F2C94A}"/>
              </a:ext>
            </a:extLst>
          </p:cNvPr>
          <p:cNvCxnSpPr>
            <a:stCxn id="126" idx="0"/>
            <a:endCxn id="498" idx="4"/>
          </p:cNvCxnSpPr>
          <p:nvPr/>
        </p:nvCxnSpPr>
        <p:spPr>
          <a:xfrm rot="5400000" flipH="1" flipV="1">
            <a:off x="2300316" y="4586850"/>
            <a:ext cx="1036747" cy="33378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3" name="直接连接符 522">
            <a:extLst>
              <a:ext uri="{FF2B5EF4-FFF2-40B4-BE49-F238E27FC236}">
                <a16:creationId xmlns:a16="http://schemas.microsoft.com/office/drawing/2014/main" id="{5A791220-01F7-3B6A-8DE6-889B65FC3B30}"/>
              </a:ext>
            </a:extLst>
          </p:cNvPr>
          <p:cNvCxnSpPr>
            <a:stCxn id="498" idx="2"/>
            <a:endCxn id="507" idx="3"/>
          </p:cNvCxnSpPr>
          <p:nvPr/>
        </p:nvCxnSpPr>
        <p:spPr>
          <a:xfrm flipH="1">
            <a:off x="2555773" y="4125331"/>
            <a:ext cx="320007"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24" name="组合 523">
            <a:extLst>
              <a:ext uri="{FF2B5EF4-FFF2-40B4-BE49-F238E27FC236}">
                <a16:creationId xmlns:a16="http://schemas.microsoft.com/office/drawing/2014/main" id="{97ABCEAC-CA65-0344-8DEA-9946472B024D}"/>
              </a:ext>
            </a:extLst>
          </p:cNvPr>
          <p:cNvGrpSpPr/>
          <p:nvPr/>
        </p:nvGrpSpPr>
        <p:grpSpPr>
          <a:xfrm>
            <a:off x="2246665" y="3508683"/>
            <a:ext cx="219600" cy="220070"/>
            <a:chOff x="2851768" y="731513"/>
            <a:chExt cx="219600" cy="220070"/>
          </a:xfrm>
        </p:grpSpPr>
        <p:sp>
          <p:nvSpPr>
            <p:cNvPr id="525" name="椭圆 524">
              <a:extLst>
                <a:ext uri="{FF2B5EF4-FFF2-40B4-BE49-F238E27FC236}">
                  <a16:creationId xmlns:a16="http://schemas.microsoft.com/office/drawing/2014/main" id="{EFBD98EA-A4D8-A04F-AAC7-D07669090004}"/>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26" name="直接连接符 525">
              <a:extLst>
                <a:ext uri="{FF2B5EF4-FFF2-40B4-BE49-F238E27FC236}">
                  <a16:creationId xmlns:a16="http://schemas.microsoft.com/office/drawing/2014/main" id="{7215585C-C53D-5DA0-3E19-29BC3166114E}"/>
                </a:ext>
              </a:extLst>
            </p:cNvPr>
            <p:cNvCxnSpPr>
              <a:stCxn id="525" idx="1"/>
              <a:endCxn id="52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527" name="直接连接符 526">
              <a:extLst>
                <a:ext uri="{FF2B5EF4-FFF2-40B4-BE49-F238E27FC236}">
                  <a16:creationId xmlns:a16="http://schemas.microsoft.com/office/drawing/2014/main" id="{25487E7A-03D3-8B0D-3972-3971E3B630F5}"/>
                </a:ext>
              </a:extLst>
            </p:cNvPr>
            <p:cNvCxnSpPr>
              <a:stCxn id="525" idx="7"/>
              <a:endCxn id="52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529" name="直接连接符 528">
            <a:extLst>
              <a:ext uri="{FF2B5EF4-FFF2-40B4-BE49-F238E27FC236}">
                <a16:creationId xmlns:a16="http://schemas.microsoft.com/office/drawing/2014/main" id="{D3391810-A560-BF32-098A-AB189DA22126}"/>
              </a:ext>
            </a:extLst>
          </p:cNvPr>
          <p:cNvCxnSpPr>
            <a:stCxn id="507" idx="0"/>
            <a:endCxn id="525" idx="4"/>
          </p:cNvCxnSpPr>
          <p:nvPr/>
        </p:nvCxnSpPr>
        <p:spPr>
          <a:xfrm flipV="1">
            <a:off x="2356465" y="3728753"/>
            <a:ext cx="0" cy="28654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1" name="直接连接符 530">
            <a:extLst>
              <a:ext uri="{FF2B5EF4-FFF2-40B4-BE49-F238E27FC236}">
                <a16:creationId xmlns:a16="http://schemas.microsoft.com/office/drawing/2014/main" id="{14974C8D-E871-6CE4-E66B-275AFF047C23}"/>
              </a:ext>
            </a:extLst>
          </p:cNvPr>
          <p:cNvCxnSpPr>
            <a:stCxn id="509" idx="1"/>
            <a:endCxn id="525" idx="6"/>
          </p:cNvCxnSpPr>
          <p:nvPr/>
        </p:nvCxnSpPr>
        <p:spPr>
          <a:xfrm flipH="1">
            <a:off x="2466265" y="3618718"/>
            <a:ext cx="23040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37" name="图片 536" descr="图片包含 游戏机, 建筑&#10;&#10;描述已自动生成">
            <a:extLst>
              <a:ext uri="{FF2B5EF4-FFF2-40B4-BE49-F238E27FC236}">
                <a16:creationId xmlns:a16="http://schemas.microsoft.com/office/drawing/2014/main" id="{1B6CB463-3C33-BB8D-78D0-0EACE091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508" y="6027397"/>
            <a:ext cx="609010" cy="609010"/>
          </a:xfrm>
          <a:prstGeom prst="rect">
            <a:avLst/>
          </a:prstGeom>
        </p:spPr>
      </p:pic>
      <p:sp>
        <p:nvSpPr>
          <p:cNvPr id="541" name="矩形 540">
            <a:extLst>
              <a:ext uri="{FF2B5EF4-FFF2-40B4-BE49-F238E27FC236}">
                <a16:creationId xmlns:a16="http://schemas.microsoft.com/office/drawing/2014/main" id="{AB3E27AA-7E55-ECE3-8616-D3CB30A0E1CB}"/>
              </a:ext>
            </a:extLst>
          </p:cNvPr>
          <p:cNvSpPr/>
          <p:nvPr/>
        </p:nvSpPr>
        <p:spPr>
          <a:xfrm>
            <a:off x="374615" y="452266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0" name="矩形 549">
            <a:extLst>
              <a:ext uri="{FF2B5EF4-FFF2-40B4-BE49-F238E27FC236}">
                <a16:creationId xmlns:a16="http://schemas.microsoft.com/office/drawing/2014/main" id="{B8C68DB2-E07E-22DA-3E57-30441D9A8A05}"/>
              </a:ext>
            </a:extLst>
          </p:cNvPr>
          <p:cNvSpPr/>
          <p:nvPr/>
        </p:nvSpPr>
        <p:spPr>
          <a:xfrm>
            <a:off x="375817" y="3987045"/>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Gaussian blur</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1" name="矩形 550">
            <a:extLst>
              <a:ext uri="{FF2B5EF4-FFF2-40B4-BE49-F238E27FC236}">
                <a16:creationId xmlns:a16="http://schemas.microsoft.com/office/drawing/2014/main" id="{0DD119BB-90C6-425E-FCD9-7569B680DA7F}"/>
              </a:ext>
            </a:extLst>
          </p:cNvPr>
          <p:cNvSpPr/>
          <p:nvPr/>
        </p:nvSpPr>
        <p:spPr>
          <a:xfrm>
            <a:off x="375817" y="425402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Resize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3" name="矩形 552">
            <a:extLst>
              <a:ext uri="{FF2B5EF4-FFF2-40B4-BE49-F238E27FC236}">
                <a16:creationId xmlns:a16="http://schemas.microsoft.com/office/drawing/2014/main" id="{5D85F1EB-F278-A501-48B7-33AE4EFA3B85}"/>
              </a:ext>
            </a:extLst>
          </p:cNvPr>
          <p:cNvSpPr/>
          <p:nvPr/>
        </p:nvSpPr>
        <p:spPr>
          <a:xfrm>
            <a:off x="375817" y="479142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OC</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55" name="直接连接符 554">
            <a:extLst>
              <a:ext uri="{FF2B5EF4-FFF2-40B4-BE49-F238E27FC236}">
                <a16:creationId xmlns:a16="http://schemas.microsoft.com/office/drawing/2014/main" id="{97A00B3D-BBC2-E206-94AB-34D26E906B85}"/>
              </a:ext>
            </a:extLst>
          </p:cNvPr>
          <p:cNvCxnSpPr>
            <a:stCxn id="507" idx="1"/>
            <a:endCxn id="550" idx="3"/>
          </p:cNvCxnSpPr>
          <p:nvPr/>
        </p:nvCxnSpPr>
        <p:spPr>
          <a:xfrm flipH="1" flipV="1">
            <a:off x="1765797" y="4121426"/>
            <a:ext cx="391360"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7" name="直接连接符 556">
            <a:extLst>
              <a:ext uri="{FF2B5EF4-FFF2-40B4-BE49-F238E27FC236}">
                <a16:creationId xmlns:a16="http://schemas.microsoft.com/office/drawing/2014/main" id="{E8B60A82-0D9F-B2A4-5030-A26D3EB87474}"/>
              </a:ext>
            </a:extLst>
          </p:cNvPr>
          <p:cNvCxnSpPr>
            <a:stCxn id="553" idx="2"/>
            <a:endCxn id="128" idx="0"/>
          </p:cNvCxnSpPr>
          <p:nvPr/>
        </p:nvCxnSpPr>
        <p:spPr>
          <a:xfrm flipH="1">
            <a:off x="1069163" y="5060184"/>
            <a:ext cx="1644" cy="413376"/>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8" name="直接箭头连接符 557">
            <a:extLst>
              <a:ext uri="{FF2B5EF4-FFF2-40B4-BE49-F238E27FC236}">
                <a16:creationId xmlns:a16="http://schemas.microsoft.com/office/drawing/2014/main" id="{4556B8BD-FAE9-D79E-677A-5839FEAE183B}"/>
              </a:ext>
            </a:extLst>
          </p:cNvPr>
          <p:cNvCxnSpPr>
            <a:cxnSpLocks/>
          </p:cNvCxnSpPr>
          <p:nvPr/>
        </p:nvCxnSpPr>
        <p:spPr>
          <a:xfrm>
            <a:off x="103857" y="5678325"/>
            <a:ext cx="270316" cy="0"/>
          </a:xfrm>
          <a:prstGeom prst="straightConnector1">
            <a:avLst/>
          </a:prstGeom>
          <a:ln>
            <a:solidFill>
              <a:schemeClr val="accent5">
                <a:lumMod val="75000"/>
              </a:schemeClr>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69568514-030B-352E-CA63-184963873C7F}"/>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模型网络结构</a:t>
            </a:r>
          </a:p>
        </p:txBody>
      </p:sp>
    </p:spTree>
    <p:extLst>
      <p:ext uri="{BB962C8B-B14F-4D97-AF65-F5344CB8AC3E}">
        <p14:creationId xmlns:p14="http://schemas.microsoft.com/office/powerpoint/2010/main" val="2568026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5DB967F-59BD-678D-4671-E87AB257AD13}"/>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下一步想法</a:t>
            </a:r>
            <a:r>
              <a:rPr lang="zh-CN" altLang="en-US" sz="1400" dirty="0">
                <a:solidFill>
                  <a:srgbClr val="002060"/>
                </a:solidFill>
                <a:latin typeface="微软雅黑" panose="020B0503020204020204" pitchFamily="34" charset="-122"/>
                <a:ea typeface="微软雅黑" panose="020B0503020204020204" pitchFamily="34" charset="-122"/>
              </a:rPr>
              <a:t>（目前还在构思，并未落实）</a:t>
            </a:r>
            <a:endParaRPr lang="zh-CN" altLang="en-US" sz="2800" dirty="0">
              <a:solidFill>
                <a:srgbClr val="002060"/>
              </a:solidFill>
              <a:latin typeface="微软雅黑" panose="020B0503020204020204" pitchFamily="34" charset="-122"/>
              <a:ea typeface="微软雅黑" panose="020B0503020204020204" pitchFamily="34" charset="-122"/>
            </a:endParaRPr>
          </a:p>
        </p:txBody>
      </p:sp>
      <p:pic>
        <p:nvPicPr>
          <p:cNvPr id="3074" name="Picture 2" descr="A LSTM neural network.">
            <a:extLst>
              <a:ext uri="{FF2B5EF4-FFF2-40B4-BE49-F238E27FC236}">
                <a16:creationId xmlns:a16="http://schemas.microsoft.com/office/drawing/2014/main" id="{B0B89ABD-AECB-5D80-F31D-AD02A564E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115" y="1975553"/>
            <a:ext cx="8481770" cy="31872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1CAF438-C46A-F9D7-D4B9-261D7977C99B}"/>
              </a:ext>
            </a:extLst>
          </p:cNvPr>
          <p:cNvSpPr txBox="1"/>
          <p:nvPr/>
        </p:nvSpPr>
        <p:spPr>
          <a:xfrm>
            <a:off x="3356903" y="5914968"/>
            <a:ext cx="5909708" cy="461665"/>
          </a:xfrm>
          <a:prstGeom prst="rect">
            <a:avLst/>
          </a:prstGeom>
          <a:noFill/>
        </p:spPr>
        <p:txBody>
          <a:bodyPr wrap="square" rtlCol="0">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理论依据</a:t>
            </a:r>
            <a:r>
              <a:rPr lang="en-US" altLang="zh-CN" sz="2400" dirty="0">
                <a:solidFill>
                  <a:srgbClr val="002060"/>
                </a:solidFill>
                <a:latin typeface="微软雅黑" panose="020B0503020204020204" pitchFamily="34" charset="-122"/>
                <a:ea typeface="微软雅黑" panose="020B0503020204020204" pitchFamily="34" charset="-122"/>
              </a:rPr>
              <a:t>——</a:t>
            </a:r>
            <a:r>
              <a:rPr lang="en-US" altLang="zh-CN" sz="2400" dirty="0" err="1">
                <a:solidFill>
                  <a:srgbClr val="002060"/>
                </a:solidFill>
                <a:latin typeface="微软雅黑" panose="020B0503020204020204" pitchFamily="34" charset="-122"/>
                <a:ea typeface="微软雅黑" panose="020B0503020204020204" pitchFamily="34" charset="-122"/>
              </a:rPr>
              <a:t>Lstm</a:t>
            </a:r>
            <a:r>
              <a:rPr lang="zh-CN" altLang="en-US" sz="2400" dirty="0">
                <a:solidFill>
                  <a:srgbClr val="002060"/>
                </a:solidFill>
                <a:latin typeface="微软雅黑" panose="020B0503020204020204" pitchFamily="34" charset="-122"/>
                <a:ea typeface="微软雅黑" panose="020B0503020204020204" pitchFamily="34" charset="-122"/>
              </a:rPr>
              <a:t>网络</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9142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CDE27-7C4B-38E3-DA2C-3BA45691FB1E}"/>
            </a:ext>
          </a:extLst>
        </p:cNvPr>
        <p:cNvGrpSpPr/>
        <p:nvPr/>
      </p:nvGrpSpPr>
      <p:grpSpPr>
        <a:xfrm>
          <a:off x="0" y="0"/>
          <a:ext cx="0" cy="0"/>
          <a:chOff x="0" y="0"/>
          <a:chExt cx="0" cy="0"/>
        </a:xfrm>
      </p:grpSpPr>
      <p:cxnSp>
        <p:nvCxnSpPr>
          <p:cNvPr id="464" name="直接连接符 463">
            <a:extLst>
              <a:ext uri="{FF2B5EF4-FFF2-40B4-BE49-F238E27FC236}">
                <a16:creationId xmlns:a16="http://schemas.microsoft.com/office/drawing/2014/main" id="{92D18B08-F8C1-70C6-1ECF-164D09EC9581}"/>
              </a:ext>
            </a:extLst>
          </p:cNvPr>
          <p:cNvCxnSpPr>
            <a:cxnSpLocks/>
          </p:cNvCxnSpPr>
          <p:nvPr/>
        </p:nvCxnSpPr>
        <p:spPr>
          <a:xfrm>
            <a:off x="5514975" y="853431"/>
            <a:ext cx="238125"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43" name="组合 342">
            <a:extLst>
              <a:ext uri="{FF2B5EF4-FFF2-40B4-BE49-F238E27FC236}">
                <a16:creationId xmlns:a16="http://schemas.microsoft.com/office/drawing/2014/main" id="{28DDA47F-28E5-1C4B-671A-31369B5FF97D}"/>
              </a:ext>
            </a:extLst>
          </p:cNvPr>
          <p:cNvGrpSpPr/>
          <p:nvPr/>
        </p:nvGrpSpPr>
        <p:grpSpPr>
          <a:xfrm>
            <a:off x="5955199" y="2549756"/>
            <a:ext cx="219600" cy="220070"/>
            <a:chOff x="2851768" y="1813678"/>
            <a:chExt cx="219600" cy="220070"/>
          </a:xfrm>
        </p:grpSpPr>
        <p:sp>
          <p:nvSpPr>
            <p:cNvPr id="344" name="椭圆 343">
              <a:extLst>
                <a:ext uri="{FF2B5EF4-FFF2-40B4-BE49-F238E27FC236}">
                  <a16:creationId xmlns:a16="http://schemas.microsoft.com/office/drawing/2014/main" id="{63E9CA0B-FC01-0A16-57F5-CDED60C3919D}"/>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5" name="直接连接符 344">
              <a:extLst>
                <a:ext uri="{FF2B5EF4-FFF2-40B4-BE49-F238E27FC236}">
                  <a16:creationId xmlns:a16="http://schemas.microsoft.com/office/drawing/2014/main" id="{9D98E0C4-332E-9985-3DFC-DEAD9B23D3BB}"/>
                </a:ext>
              </a:extLst>
            </p:cNvPr>
            <p:cNvCxnSpPr>
              <a:stCxn id="344" idx="2"/>
              <a:endCxn id="344"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614B7A3E-390C-9BFF-A827-186851333CC6}"/>
                </a:ext>
              </a:extLst>
            </p:cNvPr>
            <p:cNvCxnSpPr>
              <a:stCxn id="344" idx="0"/>
              <a:endCxn id="344"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49" name="矩形 348">
            <a:extLst>
              <a:ext uri="{FF2B5EF4-FFF2-40B4-BE49-F238E27FC236}">
                <a16:creationId xmlns:a16="http://schemas.microsoft.com/office/drawing/2014/main" id="{A38C4023-6FD0-61CB-C017-04D1AFAABB7E}"/>
              </a:ext>
            </a:extLst>
          </p:cNvPr>
          <p:cNvSpPr/>
          <p:nvPr/>
        </p:nvSpPr>
        <p:spPr>
          <a:xfrm>
            <a:off x="5863975" y="3045545"/>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5" name="矩形 354">
            <a:extLst>
              <a:ext uri="{FF2B5EF4-FFF2-40B4-BE49-F238E27FC236}">
                <a16:creationId xmlns:a16="http://schemas.microsoft.com/office/drawing/2014/main" id="{2B78B9D5-908D-293C-A06D-C35F387A1D33}"/>
              </a:ext>
            </a:extLst>
          </p:cNvPr>
          <p:cNvSpPr/>
          <p:nvPr/>
        </p:nvSpPr>
        <p:spPr>
          <a:xfrm>
            <a:off x="6305830" y="255396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56" name="组合 355">
            <a:extLst>
              <a:ext uri="{FF2B5EF4-FFF2-40B4-BE49-F238E27FC236}">
                <a16:creationId xmlns:a16="http://schemas.microsoft.com/office/drawing/2014/main" id="{D8F9238B-FC06-69AC-139E-3FDCDF7905C8}"/>
              </a:ext>
            </a:extLst>
          </p:cNvPr>
          <p:cNvGrpSpPr/>
          <p:nvPr/>
        </p:nvGrpSpPr>
        <p:grpSpPr>
          <a:xfrm>
            <a:off x="6488825" y="3043857"/>
            <a:ext cx="219600" cy="220070"/>
            <a:chOff x="2851768" y="731513"/>
            <a:chExt cx="219600" cy="220070"/>
          </a:xfrm>
        </p:grpSpPr>
        <p:sp>
          <p:nvSpPr>
            <p:cNvPr id="357" name="椭圆 356">
              <a:extLst>
                <a:ext uri="{FF2B5EF4-FFF2-40B4-BE49-F238E27FC236}">
                  <a16:creationId xmlns:a16="http://schemas.microsoft.com/office/drawing/2014/main" id="{C05F034E-34F3-00ED-024C-46AA66D04E3A}"/>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58" name="直接连接符 357">
              <a:extLst>
                <a:ext uri="{FF2B5EF4-FFF2-40B4-BE49-F238E27FC236}">
                  <a16:creationId xmlns:a16="http://schemas.microsoft.com/office/drawing/2014/main" id="{65D622E4-7B32-634E-D45D-13195043FEF9}"/>
                </a:ext>
              </a:extLst>
            </p:cNvPr>
            <p:cNvCxnSpPr>
              <a:stCxn id="357" idx="1"/>
              <a:endCxn id="35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59" name="直接连接符 358">
              <a:extLst>
                <a:ext uri="{FF2B5EF4-FFF2-40B4-BE49-F238E27FC236}">
                  <a16:creationId xmlns:a16="http://schemas.microsoft.com/office/drawing/2014/main" id="{4270E3FF-847D-2778-35BE-5C9D7F70FB2D}"/>
                </a:ext>
              </a:extLst>
            </p:cNvPr>
            <p:cNvCxnSpPr>
              <a:stCxn id="357" idx="7"/>
              <a:endCxn id="35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61" name="连接符: 肘形 360">
            <a:extLst>
              <a:ext uri="{FF2B5EF4-FFF2-40B4-BE49-F238E27FC236}">
                <a16:creationId xmlns:a16="http://schemas.microsoft.com/office/drawing/2014/main" id="{251DE432-9BA4-371E-9734-9BFBDCA3E8ED}"/>
              </a:ext>
            </a:extLst>
          </p:cNvPr>
          <p:cNvCxnSpPr>
            <a:cxnSpLocks/>
            <a:endCxn id="344" idx="2"/>
          </p:cNvCxnSpPr>
          <p:nvPr/>
        </p:nvCxnSpPr>
        <p:spPr>
          <a:xfrm rot="5400000">
            <a:off x="5799777" y="2388665"/>
            <a:ext cx="426548" cy="115704"/>
          </a:xfrm>
          <a:prstGeom prst="bentConnector4">
            <a:avLst>
              <a:gd name="adj1" fmla="val 37102"/>
              <a:gd name="adj2" fmla="val 26684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4" name="连接符: 肘形 363">
            <a:extLst>
              <a:ext uri="{FF2B5EF4-FFF2-40B4-BE49-F238E27FC236}">
                <a16:creationId xmlns:a16="http://schemas.microsoft.com/office/drawing/2014/main" id="{4B00A259-0775-C4C2-1562-097C1C0EE388}"/>
              </a:ext>
            </a:extLst>
          </p:cNvPr>
          <p:cNvCxnSpPr>
            <a:stCxn id="9" idx="2"/>
            <a:endCxn id="344" idx="0"/>
          </p:cNvCxnSpPr>
          <p:nvPr/>
        </p:nvCxnSpPr>
        <p:spPr>
          <a:xfrm rot="5400000">
            <a:off x="5998245" y="2288909"/>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7" name="连接符: 肘形 366">
            <a:extLst>
              <a:ext uri="{FF2B5EF4-FFF2-40B4-BE49-F238E27FC236}">
                <a16:creationId xmlns:a16="http://schemas.microsoft.com/office/drawing/2014/main" id="{5852D840-D763-FAB8-35EB-9C585018FAFC}"/>
              </a:ext>
            </a:extLst>
          </p:cNvPr>
          <p:cNvCxnSpPr>
            <a:endCxn id="355" idx="0"/>
          </p:cNvCxnSpPr>
          <p:nvPr/>
        </p:nvCxnSpPr>
        <p:spPr>
          <a:xfrm rot="16200000" flipH="1">
            <a:off x="6352629" y="2307967"/>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1" name="直接连接符 370">
            <a:extLst>
              <a:ext uri="{FF2B5EF4-FFF2-40B4-BE49-F238E27FC236}">
                <a16:creationId xmlns:a16="http://schemas.microsoft.com/office/drawing/2014/main" id="{5BB94FA6-5175-BE0A-9F59-26DCD6CCE172}"/>
              </a:ext>
            </a:extLst>
          </p:cNvPr>
          <p:cNvCxnSpPr>
            <a:stCxn id="344" idx="4"/>
            <a:endCxn id="349" idx="0"/>
          </p:cNvCxnSpPr>
          <p:nvPr/>
        </p:nvCxnSpPr>
        <p:spPr>
          <a:xfrm flipH="1">
            <a:off x="6063283" y="2769826"/>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3" name="直接连接符 372">
            <a:extLst>
              <a:ext uri="{FF2B5EF4-FFF2-40B4-BE49-F238E27FC236}">
                <a16:creationId xmlns:a16="http://schemas.microsoft.com/office/drawing/2014/main" id="{692BA28E-4499-A287-B49D-B0ECDC60D693}"/>
              </a:ext>
            </a:extLst>
          </p:cNvPr>
          <p:cNvCxnSpPr>
            <a:stCxn id="355" idx="2"/>
            <a:endCxn id="357" idx="0"/>
          </p:cNvCxnSpPr>
          <p:nvPr/>
        </p:nvCxnSpPr>
        <p:spPr>
          <a:xfrm>
            <a:off x="6598625" y="2774033"/>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5" name="直接连接符 374">
            <a:extLst>
              <a:ext uri="{FF2B5EF4-FFF2-40B4-BE49-F238E27FC236}">
                <a16:creationId xmlns:a16="http://schemas.microsoft.com/office/drawing/2014/main" id="{235AD1B7-03A8-D7E4-150D-89247A92E2FA}"/>
              </a:ext>
            </a:extLst>
          </p:cNvPr>
          <p:cNvCxnSpPr>
            <a:stCxn id="349" idx="3"/>
            <a:endCxn id="357" idx="2"/>
          </p:cNvCxnSpPr>
          <p:nvPr/>
        </p:nvCxnSpPr>
        <p:spPr>
          <a:xfrm flipV="1">
            <a:off x="6262591" y="3153892"/>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B85C743F-34F4-2BA8-AC9E-77CBEEAA914D}"/>
              </a:ext>
            </a:extLst>
          </p:cNvPr>
          <p:cNvCxnSpPr>
            <a:cxnSpLocks/>
          </p:cNvCxnSpPr>
          <p:nvPr/>
        </p:nvCxnSpPr>
        <p:spPr>
          <a:xfrm>
            <a:off x="5996940" y="1250688"/>
            <a:ext cx="422909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79BCDF2D-1BA5-F010-543C-0483697BF5E9}"/>
              </a:ext>
            </a:extLst>
          </p:cNvPr>
          <p:cNvCxnSpPr>
            <a:cxnSpLocks/>
          </p:cNvCxnSpPr>
          <p:nvPr/>
        </p:nvCxnSpPr>
        <p:spPr>
          <a:xfrm>
            <a:off x="5996940" y="1994415"/>
            <a:ext cx="4272095" cy="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6" name="矩形 55">
            <a:extLst>
              <a:ext uri="{FF2B5EF4-FFF2-40B4-BE49-F238E27FC236}">
                <a16:creationId xmlns:a16="http://schemas.microsoft.com/office/drawing/2014/main" id="{CE165758-A648-BAB2-878E-BEF08D5D8B20}"/>
              </a:ext>
            </a:extLst>
          </p:cNvPr>
          <p:cNvSpPr/>
          <p:nvPr/>
        </p:nvSpPr>
        <p:spPr>
          <a:xfrm>
            <a:off x="10301857"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7F214FD-A032-8309-BDCA-27995955C6FB}"/>
              </a:ext>
            </a:extLst>
          </p:cNvPr>
          <p:cNvSpPr/>
          <p:nvPr/>
        </p:nvSpPr>
        <p:spPr>
          <a:xfrm>
            <a:off x="10630873" y="31170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6EFB4763-8B62-63C0-8370-1E3724BFFEB1}"/>
              </a:ext>
            </a:extLst>
          </p:cNvPr>
          <p:cNvSpPr/>
          <p:nvPr/>
        </p:nvSpPr>
        <p:spPr>
          <a:xfrm>
            <a:off x="8201598"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10C05CC7-71F3-1353-E511-AC41BC341785}"/>
              </a:ext>
            </a:extLst>
          </p:cNvPr>
          <p:cNvSpPr/>
          <p:nvPr/>
        </p:nvSpPr>
        <p:spPr>
          <a:xfrm>
            <a:off x="6132800"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550DA210-84E5-7788-C8AE-3B2AAD787EB9}"/>
              </a:ext>
            </a:extLst>
          </p:cNvPr>
          <p:cNvSpPr/>
          <p:nvPr/>
        </p:nvSpPr>
        <p:spPr>
          <a:xfrm>
            <a:off x="4145509"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17E9D4F6-0F6F-C301-F29A-C854FD7B3B10}"/>
              </a:ext>
            </a:extLst>
          </p:cNvPr>
          <p:cNvGrpSpPr/>
          <p:nvPr/>
        </p:nvGrpSpPr>
        <p:grpSpPr>
          <a:xfrm>
            <a:off x="10301857" y="4838911"/>
            <a:ext cx="1389981" cy="1755141"/>
            <a:chOff x="8579737" y="4937971"/>
            <a:chExt cx="1389981" cy="1755141"/>
          </a:xfrm>
        </p:grpSpPr>
        <p:sp>
          <p:nvSpPr>
            <p:cNvPr id="55" name="矩形 54">
              <a:extLst>
                <a:ext uri="{FF2B5EF4-FFF2-40B4-BE49-F238E27FC236}">
                  <a16:creationId xmlns:a16="http://schemas.microsoft.com/office/drawing/2014/main" id="{0E38073E-FF8E-14A4-57D2-EFFA371FD15C}"/>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C11EC4B4-958D-6EDB-0EEB-52CF738E6E6D}"/>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5AF74D63-52B5-5786-5867-5686B8A48C61}"/>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06C2F191-64BC-22B1-C598-A6CF2542A4DF}"/>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B529BEE7-4DC2-1877-9D10-C87D6A105E08}"/>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89F20A87-A1BB-E51A-1AFE-092CA107E014}"/>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D6E28071-E999-FACB-34CB-1376736DD0A9}"/>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8F420636-AD0D-D4DB-934B-37FC222DFB11}"/>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F3EBFFD2-1154-40D3-1205-BE16397A0FC9}"/>
              </a:ext>
            </a:extLst>
          </p:cNvPr>
          <p:cNvGrpSpPr/>
          <p:nvPr/>
        </p:nvGrpSpPr>
        <p:grpSpPr>
          <a:xfrm>
            <a:off x="8201598" y="4838911"/>
            <a:ext cx="1389980" cy="1755141"/>
            <a:chOff x="6479478" y="4937971"/>
            <a:chExt cx="1389980" cy="1755141"/>
          </a:xfrm>
        </p:grpSpPr>
        <p:sp>
          <p:nvSpPr>
            <p:cNvPr id="93" name="矩形 92">
              <a:extLst>
                <a:ext uri="{FF2B5EF4-FFF2-40B4-BE49-F238E27FC236}">
                  <a16:creationId xmlns:a16="http://schemas.microsoft.com/office/drawing/2014/main" id="{05FAD416-6FF8-4717-8BEC-4073D90BBCCE}"/>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45BF76D1-B2E8-B522-4345-46939D9290E9}"/>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97616BA6-44AE-05F0-42E3-98B761A38236}"/>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0E9F77A6-338B-7AF7-A93A-E9271D4A165C}"/>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047DAEDA-F090-97C4-5C13-CD99346643D5}"/>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0C34C607-8A52-5142-4809-1172CFA8CAE0}"/>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C527A740-1CA3-46CF-B1F7-F2BBE03B6488}"/>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D55978EC-C51E-5762-7659-F25E0A8579C5}"/>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E28FC100-E421-F517-944E-203015B31EFD}"/>
              </a:ext>
            </a:extLst>
          </p:cNvPr>
          <p:cNvGrpSpPr/>
          <p:nvPr/>
        </p:nvGrpSpPr>
        <p:grpSpPr>
          <a:xfrm>
            <a:off x="6132800" y="4836881"/>
            <a:ext cx="1389980" cy="1755141"/>
            <a:chOff x="4410680" y="4935941"/>
            <a:chExt cx="1389980" cy="1755141"/>
          </a:xfrm>
        </p:grpSpPr>
        <p:sp>
          <p:nvSpPr>
            <p:cNvPr id="101" name="矩形 100">
              <a:extLst>
                <a:ext uri="{FF2B5EF4-FFF2-40B4-BE49-F238E27FC236}">
                  <a16:creationId xmlns:a16="http://schemas.microsoft.com/office/drawing/2014/main" id="{37EC0083-D249-5BB0-4BF2-F750C657566A}"/>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8E01CCA0-6978-6670-6D70-2D1FE433E8DF}"/>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50ECE37E-B2F3-50E9-3DA7-DDB2C3995CDF}"/>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5D35574E-8561-12EF-89E3-05BECD91BECB}"/>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44745416-FBF9-F217-523C-CDBA26FCE29C}"/>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41BA33F3-B9ED-25DC-60F6-A0CE8A800627}"/>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18A2754D-301C-DE21-3DE1-8C22FE80AD93}"/>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A97B5ED8-D09E-4B88-0304-978673B01984}"/>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C3AE4995-F0DF-567A-48E3-86693D32644B}"/>
              </a:ext>
            </a:extLst>
          </p:cNvPr>
          <p:cNvGrpSpPr/>
          <p:nvPr/>
        </p:nvGrpSpPr>
        <p:grpSpPr>
          <a:xfrm>
            <a:off x="4145509" y="4834851"/>
            <a:ext cx="1389981" cy="1755141"/>
            <a:chOff x="2423389" y="4933911"/>
            <a:chExt cx="1389981" cy="1755141"/>
          </a:xfrm>
        </p:grpSpPr>
        <p:sp>
          <p:nvSpPr>
            <p:cNvPr id="117" name="矩形 116">
              <a:extLst>
                <a:ext uri="{FF2B5EF4-FFF2-40B4-BE49-F238E27FC236}">
                  <a16:creationId xmlns:a16="http://schemas.microsoft.com/office/drawing/2014/main" id="{B1E8C71C-17AA-0099-1B18-F1DBC99DF45A}"/>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5D4ABB2B-E4B0-B8F4-A4DC-A1E1334CE98E}"/>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E36B1996-FCD8-EC20-B360-82405ED6105A}"/>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EB53353A-FB2A-7662-F92A-315828112D5F}"/>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E78E91FB-EDA6-EDA0-4C1F-A369C2CA5CBB}"/>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547270E2-50D8-CC07-B341-FBE911EB2EC6}"/>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ED0E32C7-B646-3560-6B79-8E09BC211371}"/>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F10B5DF3-9854-19D5-571B-4F5E8992407A}"/>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26" name="矩形 125">
            <a:extLst>
              <a:ext uri="{FF2B5EF4-FFF2-40B4-BE49-F238E27FC236}">
                <a16:creationId xmlns:a16="http://schemas.microsoft.com/office/drawing/2014/main" id="{DD5869CC-5CE9-C1F3-B753-BC2D1AFE17CF}"/>
              </a:ext>
            </a:extLst>
          </p:cNvPr>
          <p:cNvSpPr/>
          <p:nvPr/>
        </p:nvSpPr>
        <p:spPr>
          <a:xfrm>
            <a:off x="1956809" y="527211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AE88D037-EAF5-78DE-6050-D6F5FFF08544}"/>
              </a:ext>
            </a:extLst>
          </p:cNvPr>
          <p:cNvSpPr/>
          <p:nvPr/>
        </p:nvSpPr>
        <p:spPr>
          <a:xfrm>
            <a:off x="1956809" y="5540874"/>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C6CECE6E-ABEA-EBA3-D85F-EBC51EE8EE87}"/>
              </a:ext>
            </a:extLst>
          </p:cNvPr>
          <p:cNvSpPr/>
          <p:nvPr/>
        </p:nvSpPr>
        <p:spPr>
          <a:xfrm>
            <a:off x="374173" y="5473560"/>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69" name="直接连接符 168">
            <a:extLst>
              <a:ext uri="{FF2B5EF4-FFF2-40B4-BE49-F238E27FC236}">
                <a16:creationId xmlns:a16="http://schemas.microsoft.com/office/drawing/2014/main" id="{BE3DDE49-3689-8844-57D4-FF0FC1A8DE0F}"/>
              </a:ext>
            </a:extLst>
          </p:cNvPr>
          <p:cNvCxnSpPr>
            <a:cxnSpLocks/>
            <a:stCxn id="168" idx="2"/>
            <a:endCxn id="61" idx="0"/>
          </p:cNvCxnSpPr>
          <p:nvPr/>
        </p:nvCxnSpPr>
        <p:spPr>
          <a:xfrm>
            <a:off x="11322485" y="2230360"/>
            <a:ext cx="3378" cy="88672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E96491CF-F936-66B5-E6C7-8076DA28888D}"/>
              </a:ext>
            </a:extLst>
          </p:cNvPr>
          <p:cNvCxnSpPr>
            <a:stCxn id="56" idx="2"/>
            <a:endCxn id="55" idx="0"/>
          </p:cNvCxnSpPr>
          <p:nvPr/>
        </p:nvCxnSpPr>
        <p:spPr>
          <a:xfrm>
            <a:off x="10996847"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AEFA24BB-FDD9-F9BB-CBEB-3C7DAADCF67E}"/>
              </a:ext>
            </a:extLst>
          </p:cNvPr>
          <p:cNvCxnSpPr>
            <a:cxnSpLocks/>
            <a:stCxn id="92" idx="1"/>
            <a:endCxn id="93" idx="3"/>
          </p:cNvCxnSpPr>
          <p:nvPr/>
        </p:nvCxnSpPr>
        <p:spPr>
          <a:xfrm rot="10800000">
            <a:off x="9591578" y="494894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A6962EDB-7E59-A36F-69ED-3854D7868C2B}"/>
              </a:ext>
            </a:extLst>
          </p:cNvPr>
          <p:cNvCxnSpPr>
            <a:cxnSpLocks/>
            <a:stCxn id="100" idx="1"/>
            <a:endCxn id="101" idx="3"/>
          </p:cNvCxnSpPr>
          <p:nvPr/>
        </p:nvCxnSpPr>
        <p:spPr>
          <a:xfrm rot="10800000">
            <a:off x="7522780" y="494691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144AB1C1-F6EC-3510-61E2-CFA5B8940E49}"/>
              </a:ext>
            </a:extLst>
          </p:cNvPr>
          <p:cNvCxnSpPr>
            <a:cxnSpLocks/>
            <a:stCxn id="108" idx="1"/>
            <a:endCxn id="117" idx="3"/>
          </p:cNvCxnSpPr>
          <p:nvPr/>
        </p:nvCxnSpPr>
        <p:spPr>
          <a:xfrm rot="10800000">
            <a:off x="5535490" y="494488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A03E3452-DC24-3C21-F708-CF222D746C69}"/>
              </a:ext>
            </a:extLst>
          </p:cNvPr>
          <p:cNvCxnSpPr>
            <a:stCxn id="124" idx="1"/>
            <a:endCxn id="127" idx="2"/>
          </p:cNvCxnSpPr>
          <p:nvPr/>
        </p:nvCxnSpPr>
        <p:spPr>
          <a:xfrm rot="10800000">
            <a:off x="2651799" y="5809635"/>
            <a:ext cx="1493710" cy="67032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91779BC4-4965-5A76-BD8D-185C71B1D344}"/>
              </a:ext>
            </a:extLst>
          </p:cNvPr>
          <p:cNvCxnSpPr>
            <a:stCxn id="69" idx="2"/>
            <a:endCxn id="93" idx="0"/>
          </p:cNvCxnSpPr>
          <p:nvPr/>
        </p:nvCxnSpPr>
        <p:spPr>
          <a:xfrm>
            <a:off x="8896588"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581D93F6-5C85-6F3B-4AAC-7E5C747E7808}"/>
              </a:ext>
            </a:extLst>
          </p:cNvPr>
          <p:cNvCxnSpPr>
            <a:stCxn id="77" idx="2"/>
            <a:endCxn id="101" idx="0"/>
          </p:cNvCxnSpPr>
          <p:nvPr/>
        </p:nvCxnSpPr>
        <p:spPr>
          <a:xfrm>
            <a:off x="6827790" y="4067817"/>
            <a:ext cx="0" cy="76906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B435FBCF-6F7C-8D3C-19E6-17FD8E48D1FA}"/>
              </a:ext>
            </a:extLst>
          </p:cNvPr>
          <p:cNvCxnSpPr>
            <a:cxnSpLocks/>
            <a:stCxn id="85" idx="2"/>
            <a:endCxn id="117" idx="0"/>
          </p:cNvCxnSpPr>
          <p:nvPr/>
        </p:nvCxnSpPr>
        <p:spPr>
          <a:xfrm>
            <a:off x="4840499" y="4067817"/>
            <a:ext cx="1" cy="76703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84" name="矩形: 圆角 283">
            <a:extLst>
              <a:ext uri="{FF2B5EF4-FFF2-40B4-BE49-F238E27FC236}">
                <a16:creationId xmlns:a16="http://schemas.microsoft.com/office/drawing/2014/main" id="{0D4EA68B-7B79-5548-9D8C-47499BD232F2}"/>
              </a:ext>
            </a:extLst>
          </p:cNvPr>
          <p:cNvSpPr/>
          <p:nvPr/>
        </p:nvSpPr>
        <p:spPr>
          <a:xfrm>
            <a:off x="3771606" y="4638453"/>
            <a:ext cx="8176553" cy="2066046"/>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5751237F-49FF-7686-C841-4C41C282B2CC}"/>
              </a:ext>
            </a:extLst>
          </p:cNvPr>
          <p:cNvSpPr txBox="1"/>
          <p:nvPr/>
        </p:nvSpPr>
        <p:spPr>
          <a:xfrm>
            <a:off x="3717168" y="4307374"/>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grpSp>
        <p:nvGrpSpPr>
          <p:cNvPr id="183" name="组合 182">
            <a:extLst>
              <a:ext uri="{FF2B5EF4-FFF2-40B4-BE49-F238E27FC236}">
                <a16:creationId xmlns:a16="http://schemas.microsoft.com/office/drawing/2014/main" id="{52484F41-9586-B83E-F38B-F8947BFEE2F2}"/>
              </a:ext>
            </a:extLst>
          </p:cNvPr>
          <p:cNvGrpSpPr/>
          <p:nvPr/>
        </p:nvGrpSpPr>
        <p:grpSpPr>
          <a:xfrm>
            <a:off x="7135184" y="745777"/>
            <a:ext cx="798616" cy="1476378"/>
            <a:chOff x="4717104" y="745777"/>
            <a:chExt cx="798616" cy="1476378"/>
          </a:xfrm>
        </p:grpSpPr>
        <p:sp>
          <p:nvSpPr>
            <p:cNvPr id="253" name="文本框 252">
              <a:extLst>
                <a:ext uri="{FF2B5EF4-FFF2-40B4-BE49-F238E27FC236}">
                  <a16:creationId xmlns:a16="http://schemas.microsoft.com/office/drawing/2014/main" id="{675C8F68-FCDA-62BD-C6BD-75FC0031B0DF}"/>
                </a:ext>
              </a:extLst>
            </p:cNvPr>
            <p:cNvSpPr txBox="1"/>
            <p:nvPr/>
          </p:nvSpPr>
          <p:spPr>
            <a:xfrm>
              <a:off x="4717104" y="745777"/>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71AB5F4F-F4DC-AFFD-BF3B-3AA4D21F4D31}"/>
                </a:ext>
              </a:extLst>
            </p:cNvPr>
            <p:cNvSpPr/>
            <p:nvPr/>
          </p:nvSpPr>
          <p:spPr>
            <a:xfrm>
              <a:off x="4836580"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1875E652-31E1-1B3E-E2F1-05226C189198}"/>
                    </a:ext>
                  </a:extLst>
                </p:cNvPr>
                <p:cNvSpPr txBox="1"/>
                <p:nvPr/>
              </p:nvSpPr>
              <p:spPr>
                <a:xfrm>
                  <a:off x="4953661" y="1945156"/>
                  <a:ext cx="352775"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681957D4-507F-5A32-BC96-8F014D069E8B}"/>
                    </a:ext>
                  </a:extLst>
                </p:cNvPr>
                <p:cNvSpPr txBox="1">
                  <a:spLocks noRot="1" noChangeAspect="1" noMove="1" noResize="1" noEditPoints="1" noAdjustHandles="1" noChangeArrowheads="1" noChangeShapeType="1" noTextEdit="1"/>
                </p:cNvSpPr>
                <p:nvPr/>
              </p:nvSpPr>
              <p:spPr>
                <a:xfrm>
                  <a:off x="4953661" y="1945156"/>
                  <a:ext cx="352775" cy="276999"/>
                </a:xfrm>
                <a:prstGeom prst="rect">
                  <a:avLst/>
                </a:prstGeom>
                <a:blipFill>
                  <a:blip r:embed="rId2"/>
                  <a:stretch>
                    <a:fillRect l="-1724"/>
                  </a:stretch>
                </a:blipFill>
              </p:spPr>
              <p:txBody>
                <a:bodyPr/>
                <a:lstStyle/>
                <a:p>
                  <a:r>
                    <a:rPr lang="zh-CN" altLang="en-US">
                      <a:noFill/>
                    </a:rPr>
                    <a:t> </a:t>
                  </a:r>
                </a:p>
              </p:txBody>
            </p:sp>
          </mc:Fallback>
        </mc:AlternateContent>
      </p:grpSp>
      <p:grpSp>
        <p:nvGrpSpPr>
          <p:cNvPr id="181" name="组合 180">
            <a:extLst>
              <a:ext uri="{FF2B5EF4-FFF2-40B4-BE49-F238E27FC236}">
                <a16:creationId xmlns:a16="http://schemas.microsoft.com/office/drawing/2014/main" id="{D1CD3481-E17F-44A5-DCF9-22B59E166E4C}"/>
              </a:ext>
            </a:extLst>
          </p:cNvPr>
          <p:cNvGrpSpPr/>
          <p:nvPr/>
        </p:nvGrpSpPr>
        <p:grpSpPr>
          <a:xfrm>
            <a:off x="8497280" y="742141"/>
            <a:ext cx="798616" cy="1501997"/>
            <a:chOff x="6874220" y="742141"/>
            <a:chExt cx="798616" cy="1501997"/>
          </a:xfrm>
        </p:grpSpPr>
        <p:sp>
          <p:nvSpPr>
            <p:cNvPr id="254" name="文本框 253">
              <a:extLst>
                <a:ext uri="{FF2B5EF4-FFF2-40B4-BE49-F238E27FC236}">
                  <a16:creationId xmlns:a16="http://schemas.microsoft.com/office/drawing/2014/main" id="{A268A67E-E4F6-36A8-86F9-AE2721443A88}"/>
                </a:ext>
              </a:extLst>
            </p:cNvPr>
            <p:cNvSpPr txBox="1"/>
            <p:nvPr/>
          </p:nvSpPr>
          <p:spPr>
            <a:xfrm>
              <a:off x="6874220" y="742141"/>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09E48700-B0C9-A39E-FFD6-ED6CE7E51E16}"/>
                </a:ext>
              </a:extLst>
            </p:cNvPr>
            <p:cNvSpPr/>
            <p:nvPr/>
          </p:nvSpPr>
          <p:spPr>
            <a:xfrm>
              <a:off x="697450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067EFBB5-349E-C368-4BBB-6E67BCEBDDCF}"/>
                    </a:ext>
                  </a:extLst>
                </p:cNvPr>
                <p:cNvSpPr txBox="1"/>
                <p:nvPr/>
              </p:nvSpPr>
              <p:spPr>
                <a:xfrm>
                  <a:off x="7052434" y="1967139"/>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7" name="文本框 256">
                  <a:extLst>
                    <a:ext uri="{FF2B5EF4-FFF2-40B4-BE49-F238E27FC236}">
                      <a16:creationId xmlns:a16="http://schemas.microsoft.com/office/drawing/2014/main" id="{E2BBA62A-A737-7E31-7CE1-5FBE2F112C48}"/>
                    </a:ext>
                  </a:extLst>
                </p:cNvPr>
                <p:cNvSpPr txBox="1">
                  <a:spLocks noRot="1" noChangeAspect="1" noMove="1" noResize="1" noEditPoints="1" noAdjustHandles="1" noChangeArrowheads="1" noChangeShapeType="1" noTextEdit="1"/>
                </p:cNvSpPr>
                <p:nvPr/>
              </p:nvSpPr>
              <p:spPr>
                <a:xfrm>
                  <a:off x="7052434" y="1967139"/>
                  <a:ext cx="452880" cy="276999"/>
                </a:xfrm>
                <a:prstGeom prst="rect">
                  <a:avLst/>
                </a:prstGeom>
                <a:blipFill>
                  <a:blip r:embed="rId3"/>
                  <a:stretch>
                    <a:fillRect/>
                  </a:stretch>
                </a:blipFill>
              </p:spPr>
              <p:txBody>
                <a:bodyPr/>
                <a:lstStyle/>
                <a:p>
                  <a:r>
                    <a:rPr lang="zh-CN" altLang="en-US">
                      <a:noFill/>
                    </a:rPr>
                    <a:t> </a:t>
                  </a:r>
                </a:p>
              </p:txBody>
            </p:sp>
          </mc:Fallback>
        </mc:AlternateContent>
      </p:grpSp>
      <p:sp>
        <p:nvSpPr>
          <p:cNvPr id="82" name="矩形 81">
            <a:extLst>
              <a:ext uri="{FF2B5EF4-FFF2-40B4-BE49-F238E27FC236}">
                <a16:creationId xmlns:a16="http://schemas.microsoft.com/office/drawing/2014/main" id="{F90BBC56-6A0D-0243-181B-0335C9129438}"/>
              </a:ext>
            </a:extLst>
          </p:cNvPr>
          <p:cNvSpPr/>
          <p:nvPr/>
        </p:nvSpPr>
        <p:spPr>
          <a:xfrm>
            <a:off x="361756" y="2886818"/>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current_input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E600EFD8-AA04-D329-D7B5-F85297CF04D7}"/>
              </a:ext>
            </a:extLst>
          </p:cNvPr>
          <p:cNvSpPr/>
          <p:nvPr/>
        </p:nvSpPr>
        <p:spPr>
          <a:xfrm>
            <a:off x="361756" y="1817093"/>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last_output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0A477430-9335-51F4-C809-4E77A1BE1857}"/>
              </a:ext>
            </a:extLst>
          </p:cNvPr>
          <p:cNvSpPr/>
          <p:nvPr/>
        </p:nvSpPr>
        <p:spPr>
          <a:xfrm>
            <a:off x="361756" y="721089"/>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past_data</a:t>
            </a:r>
            <a:endParaRPr lang="zh-CN" altLang="en-US" sz="1400" dirty="0">
              <a:solidFill>
                <a:schemeClr val="tx1"/>
              </a:solidFill>
              <a:latin typeface="微软雅黑" panose="020B0503020204020204" pitchFamily="34" charset="-122"/>
              <a:ea typeface="微软雅黑" panose="020B0503020204020204" pitchFamily="34" charset="-122"/>
            </a:endParaRPr>
          </a:p>
        </p:txBody>
      </p:sp>
      <p:pic>
        <p:nvPicPr>
          <p:cNvPr id="116" name="图片 115" descr="图片包含 游戏机&#10;&#10;描述已自动生成">
            <a:extLst>
              <a:ext uri="{FF2B5EF4-FFF2-40B4-BE49-F238E27FC236}">
                <a16:creationId xmlns:a16="http://schemas.microsoft.com/office/drawing/2014/main" id="{6E34276D-CBCB-EBD3-1406-F62F91990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739" y="1088722"/>
            <a:ext cx="655779" cy="655779"/>
          </a:xfrm>
          <a:prstGeom prst="rect">
            <a:avLst/>
          </a:prstGeom>
        </p:spPr>
      </p:pic>
      <p:pic>
        <p:nvPicPr>
          <p:cNvPr id="125" name="图片 124" descr="黑暗里有星球&#10;&#10;中度可信度描述已自动生成">
            <a:extLst>
              <a:ext uri="{FF2B5EF4-FFF2-40B4-BE49-F238E27FC236}">
                <a16:creationId xmlns:a16="http://schemas.microsoft.com/office/drawing/2014/main" id="{BD59672F-3C5B-E352-D6A6-736C0C38F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00" y="2171905"/>
            <a:ext cx="637223" cy="637223"/>
          </a:xfrm>
          <a:prstGeom prst="rect">
            <a:avLst/>
          </a:prstGeom>
        </p:spPr>
      </p:pic>
      <p:cxnSp>
        <p:nvCxnSpPr>
          <p:cNvPr id="141" name="直接连接符 140">
            <a:extLst>
              <a:ext uri="{FF2B5EF4-FFF2-40B4-BE49-F238E27FC236}">
                <a16:creationId xmlns:a16="http://schemas.microsoft.com/office/drawing/2014/main" id="{A0EF29E9-0E9C-2544-9CC0-E622549D5079}"/>
              </a:ext>
            </a:extLst>
          </p:cNvPr>
          <p:cNvCxnSpPr>
            <a:stCxn id="9" idx="3"/>
            <a:endCxn id="76" idx="1"/>
          </p:cNvCxnSpPr>
          <p:nvPr/>
        </p:nvCxnSpPr>
        <p:spPr>
          <a:xfrm>
            <a:off x="6528180" y="1622162"/>
            <a:ext cx="726480"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5" name="直接连接符 144">
            <a:extLst>
              <a:ext uri="{FF2B5EF4-FFF2-40B4-BE49-F238E27FC236}">
                <a16:creationId xmlns:a16="http://schemas.microsoft.com/office/drawing/2014/main" id="{3E56125D-3EC5-4B83-1E99-46A07E9BB522}"/>
              </a:ext>
            </a:extLst>
          </p:cNvPr>
          <p:cNvCxnSpPr>
            <a:cxnSpLocks/>
            <a:stCxn id="76" idx="3"/>
            <a:endCxn id="78" idx="1"/>
          </p:cNvCxnSpPr>
          <p:nvPr/>
        </p:nvCxnSpPr>
        <p:spPr>
          <a:xfrm>
            <a:off x="7792839" y="1622162"/>
            <a:ext cx="804727"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695C5DA-B3CC-F990-A5E0-53D232B23B5D}"/>
              </a:ext>
            </a:extLst>
          </p:cNvPr>
          <p:cNvCxnSpPr>
            <a:cxnSpLocks/>
            <a:stCxn id="78" idx="3"/>
            <a:endCxn id="79" idx="1"/>
          </p:cNvCxnSpPr>
          <p:nvPr/>
        </p:nvCxnSpPr>
        <p:spPr>
          <a:xfrm>
            <a:off x="9135745" y="1622162"/>
            <a:ext cx="674359"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5" name="组合 184">
            <a:extLst>
              <a:ext uri="{FF2B5EF4-FFF2-40B4-BE49-F238E27FC236}">
                <a16:creationId xmlns:a16="http://schemas.microsoft.com/office/drawing/2014/main" id="{E75BC6B9-E0EA-D80A-B275-327C6FD84733}"/>
              </a:ext>
            </a:extLst>
          </p:cNvPr>
          <p:cNvGrpSpPr/>
          <p:nvPr/>
        </p:nvGrpSpPr>
        <p:grpSpPr>
          <a:xfrm>
            <a:off x="10920772" y="744195"/>
            <a:ext cx="803425" cy="1487381"/>
            <a:chOff x="10853716" y="744195"/>
            <a:chExt cx="803425" cy="1487381"/>
          </a:xfrm>
        </p:grpSpPr>
        <p:sp>
          <p:nvSpPr>
            <p:cNvPr id="280" name="文本框 279">
              <a:extLst>
                <a:ext uri="{FF2B5EF4-FFF2-40B4-BE49-F238E27FC236}">
                  <a16:creationId xmlns:a16="http://schemas.microsoft.com/office/drawing/2014/main" id="{5A4920F5-5F31-9BE7-FABB-2F3F38AD644D}"/>
                </a:ext>
              </a:extLst>
            </p:cNvPr>
            <p:cNvSpPr txBox="1"/>
            <p:nvPr/>
          </p:nvSpPr>
          <p:spPr>
            <a:xfrm>
              <a:off x="10853716" y="744195"/>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EFAC134C-0F2B-36EB-392C-25524C88C4CE}"/>
                </a:ext>
              </a:extLst>
            </p:cNvPr>
            <p:cNvSpPr/>
            <p:nvPr/>
          </p:nvSpPr>
          <p:spPr>
            <a:xfrm>
              <a:off x="10986339" y="1030373"/>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48FB1FC6-68B9-7D40-0068-716838ADCF8B}"/>
                    </a:ext>
                  </a:extLst>
                </p:cNvPr>
                <p:cNvSpPr txBox="1"/>
                <p:nvPr/>
              </p:nvSpPr>
              <p:spPr>
                <a:xfrm>
                  <a:off x="11027411" y="1954577"/>
                  <a:ext cx="452881"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B8008E10-BE5F-6811-4092-BFE2B81A6B20}"/>
                    </a:ext>
                  </a:extLst>
                </p:cNvPr>
                <p:cNvSpPr txBox="1">
                  <a:spLocks noRot="1" noChangeAspect="1" noMove="1" noResize="1" noEditPoints="1" noAdjustHandles="1" noChangeArrowheads="1" noChangeShapeType="1" noTextEdit="1"/>
                </p:cNvSpPr>
                <p:nvPr/>
              </p:nvSpPr>
              <p:spPr>
                <a:xfrm>
                  <a:off x="11027411" y="1954577"/>
                  <a:ext cx="452881" cy="276999"/>
                </a:xfrm>
                <a:prstGeom prst="rect">
                  <a:avLst/>
                </a:prstGeom>
                <a:blipFill>
                  <a:blip r:embed="rId6"/>
                  <a:stretch>
                    <a:fillRect/>
                  </a:stretch>
                </a:blipFill>
              </p:spPr>
              <p:txBody>
                <a:bodyPr/>
                <a:lstStyle/>
                <a:p>
                  <a:r>
                    <a:rPr lang="zh-CN" altLang="en-US">
                      <a:noFill/>
                    </a:rPr>
                    <a:t> </a:t>
                  </a:r>
                </a:p>
              </p:txBody>
            </p:sp>
          </mc:Fallback>
        </mc:AlternateContent>
      </p:grpSp>
      <p:cxnSp>
        <p:nvCxnSpPr>
          <p:cNvPr id="175" name="直接连接符 174">
            <a:extLst>
              <a:ext uri="{FF2B5EF4-FFF2-40B4-BE49-F238E27FC236}">
                <a16:creationId xmlns:a16="http://schemas.microsoft.com/office/drawing/2014/main" id="{5AC4FB59-FF68-9D9E-4F88-B02C7D4FCC68}"/>
              </a:ext>
            </a:extLst>
          </p:cNvPr>
          <p:cNvCxnSpPr>
            <a:stCxn id="79" idx="3"/>
            <a:endCxn id="168" idx="1"/>
          </p:cNvCxnSpPr>
          <p:nvPr/>
        </p:nvCxnSpPr>
        <p:spPr>
          <a:xfrm>
            <a:off x="10348283" y="1622162"/>
            <a:ext cx="705112" cy="8205"/>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2" name="组合 181">
            <a:extLst>
              <a:ext uri="{FF2B5EF4-FFF2-40B4-BE49-F238E27FC236}">
                <a16:creationId xmlns:a16="http://schemas.microsoft.com/office/drawing/2014/main" id="{58E140F5-56F0-3E3F-766F-BF16FB4C7318}"/>
              </a:ext>
            </a:extLst>
          </p:cNvPr>
          <p:cNvGrpSpPr/>
          <p:nvPr/>
        </p:nvGrpSpPr>
        <p:grpSpPr>
          <a:xfrm>
            <a:off x="9725713" y="742528"/>
            <a:ext cx="798616" cy="1505337"/>
            <a:chOff x="9044485" y="742528"/>
            <a:chExt cx="798616" cy="1505337"/>
          </a:xfrm>
        </p:grpSpPr>
        <p:sp>
          <p:nvSpPr>
            <p:cNvPr id="255" name="文本框 254">
              <a:extLst>
                <a:ext uri="{FF2B5EF4-FFF2-40B4-BE49-F238E27FC236}">
                  <a16:creationId xmlns:a16="http://schemas.microsoft.com/office/drawing/2014/main" id="{1D3A84BF-FC43-9255-3B0E-C1778E5A67FB}"/>
                </a:ext>
              </a:extLst>
            </p:cNvPr>
            <p:cNvSpPr txBox="1"/>
            <p:nvPr/>
          </p:nvSpPr>
          <p:spPr>
            <a:xfrm>
              <a:off x="9044485" y="742528"/>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A5DB49B4-5BF2-A386-9B7D-B8F74CB46A1C}"/>
                </a:ext>
              </a:extLst>
            </p:cNvPr>
            <p:cNvSpPr/>
            <p:nvPr/>
          </p:nvSpPr>
          <p:spPr>
            <a:xfrm>
              <a:off x="912887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D6E8BB0F-89CD-B46E-6BF0-1F81088D9987}"/>
                    </a:ext>
                  </a:extLst>
                </p:cNvPr>
                <p:cNvSpPr txBox="1"/>
                <p:nvPr/>
              </p:nvSpPr>
              <p:spPr>
                <a:xfrm>
                  <a:off x="9192505" y="1970866"/>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8" name="文本框 257">
                  <a:extLst>
                    <a:ext uri="{FF2B5EF4-FFF2-40B4-BE49-F238E27FC236}">
                      <a16:creationId xmlns:a16="http://schemas.microsoft.com/office/drawing/2014/main" id="{DBDA3108-9703-AE82-6CF6-403C9ACEC61F}"/>
                    </a:ext>
                  </a:extLst>
                </p:cNvPr>
                <p:cNvSpPr txBox="1">
                  <a:spLocks noRot="1" noChangeAspect="1" noMove="1" noResize="1" noEditPoints="1" noAdjustHandles="1" noChangeArrowheads="1" noChangeShapeType="1" noTextEdit="1"/>
                </p:cNvSpPr>
                <p:nvPr/>
              </p:nvSpPr>
              <p:spPr>
                <a:xfrm>
                  <a:off x="9192505" y="1970866"/>
                  <a:ext cx="452880" cy="276999"/>
                </a:xfrm>
                <a:prstGeom prst="rect">
                  <a:avLst/>
                </a:prstGeom>
                <a:blipFill>
                  <a:blip r:embed="rId7"/>
                  <a:stretch>
                    <a:fillRect/>
                  </a:stretch>
                </a:blipFill>
              </p:spPr>
              <p:txBody>
                <a:bodyPr/>
                <a:lstStyle/>
                <a:p>
                  <a:r>
                    <a:rPr lang="zh-CN" altLang="en-US">
                      <a:noFill/>
                    </a:rPr>
                    <a:t> </a:t>
                  </a:r>
                </a:p>
              </p:txBody>
            </p:sp>
          </mc:Fallback>
        </mc:AlternateContent>
      </p:grpSp>
      <p:sp>
        <p:nvSpPr>
          <p:cNvPr id="208" name="矩形 207">
            <a:extLst>
              <a:ext uri="{FF2B5EF4-FFF2-40B4-BE49-F238E27FC236}">
                <a16:creationId xmlns:a16="http://schemas.microsoft.com/office/drawing/2014/main" id="{A8616F0B-E367-B800-3537-E1ED77237DF5}"/>
              </a:ext>
            </a:extLst>
          </p:cNvPr>
          <p:cNvSpPr/>
          <p:nvPr/>
        </p:nvSpPr>
        <p:spPr>
          <a:xfrm>
            <a:off x="1983752" y="1202414"/>
            <a:ext cx="921267"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24" name="组合 223">
            <a:extLst>
              <a:ext uri="{FF2B5EF4-FFF2-40B4-BE49-F238E27FC236}">
                <a16:creationId xmlns:a16="http://schemas.microsoft.com/office/drawing/2014/main" id="{4257C0E4-E356-521C-6007-5D16C376508D}"/>
              </a:ext>
            </a:extLst>
          </p:cNvPr>
          <p:cNvGrpSpPr/>
          <p:nvPr/>
        </p:nvGrpSpPr>
        <p:grpSpPr>
          <a:xfrm>
            <a:off x="2333770" y="743396"/>
            <a:ext cx="219600" cy="220070"/>
            <a:chOff x="2851768" y="731513"/>
            <a:chExt cx="219600" cy="220070"/>
          </a:xfrm>
        </p:grpSpPr>
        <p:sp>
          <p:nvSpPr>
            <p:cNvPr id="209" name="椭圆 208">
              <a:extLst>
                <a:ext uri="{FF2B5EF4-FFF2-40B4-BE49-F238E27FC236}">
                  <a16:creationId xmlns:a16="http://schemas.microsoft.com/office/drawing/2014/main" id="{7146B54F-436F-8D01-1014-73DBF85B058B}"/>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3" name="直接连接符 212">
              <a:extLst>
                <a:ext uri="{FF2B5EF4-FFF2-40B4-BE49-F238E27FC236}">
                  <a16:creationId xmlns:a16="http://schemas.microsoft.com/office/drawing/2014/main" id="{A516163D-42DF-4A91-3898-4E906873A751}"/>
                </a:ext>
              </a:extLst>
            </p:cNvPr>
            <p:cNvCxnSpPr>
              <a:stCxn id="209" idx="1"/>
              <a:endCxn id="209"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16" name="直接连接符 215">
              <a:extLst>
                <a:ext uri="{FF2B5EF4-FFF2-40B4-BE49-F238E27FC236}">
                  <a16:creationId xmlns:a16="http://schemas.microsoft.com/office/drawing/2014/main" id="{B593DD8E-7F4E-875E-8267-AEC5ACEEBF4E}"/>
                </a:ext>
              </a:extLst>
            </p:cNvPr>
            <p:cNvCxnSpPr>
              <a:stCxn id="209" idx="7"/>
              <a:endCxn id="209"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222" name="组合 221">
            <a:extLst>
              <a:ext uri="{FF2B5EF4-FFF2-40B4-BE49-F238E27FC236}">
                <a16:creationId xmlns:a16="http://schemas.microsoft.com/office/drawing/2014/main" id="{394C0B1D-4B02-3582-4CAD-E13DACFED782}"/>
              </a:ext>
            </a:extLst>
          </p:cNvPr>
          <p:cNvGrpSpPr/>
          <p:nvPr/>
        </p:nvGrpSpPr>
        <p:grpSpPr>
          <a:xfrm>
            <a:off x="2333770" y="1597783"/>
            <a:ext cx="219600" cy="220070"/>
            <a:chOff x="2851768" y="1813678"/>
            <a:chExt cx="219600" cy="220070"/>
          </a:xfrm>
        </p:grpSpPr>
        <p:sp>
          <p:nvSpPr>
            <p:cNvPr id="217" name="椭圆 216">
              <a:extLst>
                <a:ext uri="{FF2B5EF4-FFF2-40B4-BE49-F238E27FC236}">
                  <a16:creationId xmlns:a16="http://schemas.microsoft.com/office/drawing/2014/main" id="{3C3FC1DE-CB0F-1A5F-ABE0-AEFF785ADE02}"/>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8" name="直接连接符 217">
              <a:extLst>
                <a:ext uri="{FF2B5EF4-FFF2-40B4-BE49-F238E27FC236}">
                  <a16:creationId xmlns:a16="http://schemas.microsoft.com/office/drawing/2014/main" id="{76CDB547-0080-E134-A4B0-2283345EA5A2}"/>
                </a:ext>
              </a:extLst>
            </p:cNvPr>
            <p:cNvCxnSpPr>
              <a:stCxn id="217" idx="2"/>
              <a:endCxn id="217"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20" name="直接连接符 219">
              <a:extLst>
                <a:ext uri="{FF2B5EF4-FFF2-40B4-BE49-F238E27FC236}">
                  <a16:creationId xmlns:a16="http://schemas.microsoft.com/office/drawing/2014/main" id="{4781A371-5CD1-21B7-C643-C3780F1AC650}"/>
                </a:ext>
              </a:extLst>
            </p:cNvPr>
            <p:cNvCxnSpPr>
              <a:stCxn id="217" idx="0"/>
              <a:endCxn id="217"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226" name="连接符: 肘形 225">
            <a:extLst>
              <a:ext uri="{FF2B5EF4-FFF2-40B4-BE49-F238E27FC236}">
                <a16:creationId xmlns:a16="http://schemas.microsoft.com/office/drawing/2014/main" id="{CEF39C85-9494-D1CC-F30E-0C7EF32E897E}"/>
              </a:ext>
            </a:extLst>
          </p:cNvPr>
          <p:cNvCxnSpPr>
            <a:cxnSpLocks/>
            <a:stCxn id="83" idx="3"/>
            <a:endCxn id="217" idx="2"/>
          </p:cNvCxnSpPr>
          <p:nvPr/>
        </p:nvCxnSpPr>
        <p:spPr>
          <a:xfrm flipV="1">
            <a:off x="1751736" y="1707818"/>
            <a:ext cx="582034" cy="243656"/>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2" name="连接符: 肘形 231">
            <a:extLst>
              <a:ext uri="{FF2B5EF4-FFF2-40B4-BE49-F238E27FC236}">
                <a16:creationId xmlns:a16="http://schemas.microsoft.com/office/drawing/2014/main" id="{EFFC5E7C-BC10-E390-94B1-C740A2A9F34B}"/>
              </a:ext>
            </a:extLst>
          </p:cNvPr>
          <p:cNvCxnSpPr>
            <a:cxnSpLocks/>
            <a:stCxn id="82" idx="3"/>
            <a:endCxn id="217" idx="4"/>
          </p:cNvCxnSpPr>
          <p:nvPr/>
        </p:nvCxnSpPr>
        <p:spPr>
          <a:xfrm flipV="1">
            <a:off x="1751736" y="1817853"/>
            <a:ext cx="691834"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6" name="直接连接符 235">
            <a:extLst>
              <a:ext uri="{FF2B5EF4-FFF2-40B4-BE49-F238E27FC236}">
                <a16:creationId xmlns:a16="http://schemas.microsoft.com/office/drawing/2014/main" id="{A6E44883-058E-71F8-6B85-0403A6CF409A}"/>
              </a:ext>
            </a:extLst>
          </p:cNvPr>
          <p:cNvCxnSpPr>
            <a:cxnSpLocks/>
            <a:stCxn id="217" idx="0"/>
            <a:endCxn id="208" idx="2"/>
          </p:cNvCxnSpPr>
          <p:nvPr/>
        </p:nvCxnSpPr>
        <p:spPr>
          <a:xfrm flipV="1">
            <a:off x="2443570" y="1422484"/>
            <a:ext cx="816" cy="17529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0" name="直接连接符 239">
            <a:extLst>
              <a:ext uri="{FF2B5EF4-FFF2-40B4-BE49-F238E27FC236}">
                <a16:creationId xmlns:a16="http://schemas.microsoft.com/office/drawing/2014/main" id="{3D64E35F-1DA1-5BED-7BD3-9372372867C8}"/>
              </a:ext>
            </a:extLst>
          </p:cNvPr>
          <p:cNvCxnSpPr>
            <a:cxnSpLocks/>
            <a:stCxn id="208" idx="0"/>
            <a:endCxn id="209" idx="4"/>
          </p:cNvCxnSpPr>
          <p:nvPr/>
        </p:nvCxnSpPr>
        <p:spPr>
          <a:xfrm flipH="1" flipV="1">
            <a:off x="2443570" y="963466"/>
            <a:ext cx="816" cy="238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3" name="直接连接符 242">
            <a:extLst>
              <a:ext uri="{FF2B5EF4-FFF2-40B4-BE49-F238E27FC236}">
                <a16:creationId xmlns:a16="http://schemas.microsoft.com/office/drawing/2014/main" id="{03DC0D51-9A06-3852-80CB-98B55C2CF2C3}"/>
              </a:ext>
            </a:extLst>
          </p:cNvPr>
          <p:cNvCxnSpPr>
            <a:stCxn id="84" idx="3"/>
            <a:endCxn id="209" idx="2"/>
          </p:cNvCxnSpPr>
          <p:nvPr/>
        </p:nvCxnSpPr>
        <p:spPr>
          <a:xfrm flipV="1">
            <a:off x="1751736" y="853431"/>
            <a:ext cx="582034" cy="2039"/>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4" name="组合 183">
            <a:extLst>
              <a:ext uri="{FF2B5EF4-FFF2-40B4-BE49-F238E27FC236}">
                <a16:creationId xmlns:a16="http://schemas.microsoft.com/office/drawing/2014/main" id="{F881E805-65CF-226F-7176-8568D17AC10C}"/>
              </a:ext>
            </a:extLst>
          </p:cNvPr>
          <p:cNvGrpSpPr/>
          <p:nvPr/>
        </p:nvGrpSpPr>
        <p:grpSpPr>
          <a:xfrm>
            <a:off x="5943305" y="757041"/>
            <a:ext cx="646331" cy="1465114"/>
            <a:chOff x="2852125" y="757041"/>
            <a:chExt cx="646331" cy="1465114"/>
          </a:xfrm>
        </p:grpSpPr>
        <p:sp>
          <p:nvSpPr>
            <p:cNvPr id="9" name="矩形 8">
              <a:extLst>
                <a:ext uri="{FF2B5EF4-FFF2-40B4-BE49-F238E27FC236}">
                  <a16:creationId xmlns:a16="http://schemas.microsoft.com/office/drawing/2014/main" id="{25A43520-1A0F-C05B-219C-C49D053145EA}"/>
                </a:ext>
              </a:extLst>
            </p:cNvPr>
            <p:cNvSpPr/>
            <p:nvPr/>
          </p:nvSpPr>
          <p:spPr>
            <a:xfrm>
              <a:off x="2898821"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6D95ED1F-F42E-74DC-1880-463CCE547FF5}"/>
                </a:ext>
              </a:extLst>
            </p:cNvPr>
            <p:cNvSpPr txBox="1"/>
            <p:nvPr/>
          </p:nvSpPr>
          <p:spPr>
            <a:xfrm>
              <a:off x="2852125" y="75704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grpSp>
      <p:grpSp>
        <p:nvGrpSpPr>
          <p:cNvPr id="265" name="组合 264">
            <a:extLst>
              <a:ext uri="{FF2B5EF4-FFF2-40B4-BE49-F238E27FC236}">
                <a16:creationId xmlns:a16="http://schemas.microsoft.com/office/drawing/2014/main" id="{F0D3AF9A-A22A-1B07-B344-B125228BCE14}"/>
              </a:ext>
            </a:extLst>
          </p:cNvPr>
          <p:cNvGrpSpPr/>
          <p:nvPr/>
        </p:nvGrpSpPr>
        <p:grpSpPr>
          <a:xfrm>
            <a:off x="3437718" y="1597783"/>
            <a:ext cx="219600" cy="220070"/>
            <a:chOff x="2851768" y="1813678"/>
            <a:chExt cx="219600" cy="220070"/>
          </a:xfrm>
        </p:grpSpPr>
        <p:sp>
          <p:nvSpPr>
            <p:cNvPr id="266" name="椭圆 265">
              <a:extLst>
                <a:ext uri="{FF2B5EF4-FFF2-40B4-BE49-F238E27FC236}">
                  <a16:creationId xmlns:a16="http://schemas.microsoft.com/office/drawing/2014/main" id="{0C05C125-E2F9-E7C0-C802-821FD0F37695}"/>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67" name="直接连接符 266">
              <a:extLst>
                <a:ext uri="{FF2B5EF4-FFF2-40B4-BE49-F238E27FC236}">
                  <a16:creationId xmlns:a16="http://schemas.microsoft.com/office/drawing/2014/main" id="{6924AE67-F4E4-FD5F-4755-5A530A1F970E}"/>
                </a:ext>
              </a:extLst>
            </p:cNvPr>
            <p:cNvCxnSpPr>
              <a:stCxn id="266" idx="2"/>
              <a:endCxn id="266"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68" name="直接连接符 267">
              <a:extLst>
                <a:ext uri="{FF2B5EF4-FFF2-40B4-BE49-F238E27FC236}">
                  <a16:creationId xmlns:a16="http://schemas.microsoft.com/office/drawing/2014/main" id="{6E4F4A4B-D976-247C-2D98-06F9C663F210}"/>
                </a:ext>
              </a:extLst>
            </p:cNvPr>
            <p:cNvCxnSpPr>
              <a:stCxn id="266" idx="0"/>
              <a:endCxn id="266"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grpSp>
        <p:nvGrpSpPr>
          <p:cNvPr id="274" name="组合 273">
            <a:extLst>
              <a:ext uri="{FF2B5EF4-FFF2-40B4-BE49-F238E27FC236}">
                <a16:creationId xmlns:a16="http://schemas.microsoft.com/office/drawing/2014/main" id="{3C9F4FBE-EB9D-2CF5-AFD8-EFA620C4DE29}"/>
              </a:ext>
            </a:extLst>
          </p:cNvPr>
          <p:cNvGrpSpPr/>
          <p:nvPr/>
        </p:nvGrpSpPr>
        <p:grpSpPr>
          <a:xfrm>
            <a:off x="4855234" y="1597783"/>
            <a:ext cx="219600" cy="220070"/>
            <a:chOff x="2851768" y="1813678"/>
            <a:chExt cx="219600" cy="220070"/>
          </a:xfrm>
        </p:grpSpPr>
        <p:sp>
          <p:nvSpPr>
            <p:cNvPr id="275" name="椭圆 274">
              <a:extLst>
                <a:ext uri="{FF2B5EF4-FFF2-40B4-BE49-F238E27FC236}">
                  <a16:creationId xmlns:a16="http://schemas.microsoft.com/office/drawing/2014/main" id="{B60D14EA-E759-A70B-B4B8-513133FB4C79}"/>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6" name="直接连接符 275">
              <a:extLst>
                <a:ext uri="{FF2B5EF4-FFF2-40B4-BE49-F238E27FC236}">
                  <a16:creationId xmlns:a16="http://schemas.microsoft.com/office/drawing/2014/main" id="{164BC44C-9810-533F-B960-EE9AA478A72C}"/>
                </a:ext>
              </a:extLst>
            </p:cNvPr>
            <p:cNvCxnSpPr>
              <a:stCxn id="275" idx="2"/>
              <a:endCxn id="27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77" name="直接连接符 276">
              <a:extLst>
                <a:ext uri="{FF2B5EF4-FFF2-40B4-BE49-F238E27FC236}">
                  <a16:creationId xmlns:a16="http://schemas.microsoft.com/office/drawing/2014/main" id="{A32B640A-954B-91C4-396D-E8196F10D136}"/>
                </a:ext>
              </a:extLst>
            </p:cNvPr>
            <p:cNvCxnSpPr>
              <a:stCxn id="275" idx="0"/>
              <a:endCxn id="27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291" name="矩形 290">
            <a:extLst>
              <a:ext uri="{FF2B5EF4-FFF2-40B4-BE49-F238E27FC236}">
                <a16:creationId xmlns:a16="http://schemas.microsoft.com/office/drawing/2014/main" id="{8D765DF4-0DDA-90B7-0EC8-1D20C3C73FC0}"/>
              </a:ext>
            </a:extLst>
          </p:cNvPr>
          <p:cNvSpPr/>
          <p:nvPr/>
        </p:nvSpPr>
        <p:spPr>
          <a:xfrm>
            <a:off x="3104547"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2" name="矩形 291">
            <a:extLst>
              <a:ext uri="{FF2B5EF4-FFF2-40B4-BE49-F238E27FC236}">
                <a16:creationId xmlns:a16="http://schemas.microsoft.com/office/drawing/2014/main" id="{F220A886-74F4-055E-24F7-1C210F3A87CD}"/>
              </a:ext>
            </a:extLst>
          </p:cNvPr>
          <p:cNvSpPr/>
          <p:nvPr/>
        </p:nvSpPr>
        <p:spPr>
          <a:xfrm>
            <a:off x="4522063"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96" name="组合 295">
            <a:extLst>
              <a:ext uri="{FF2B5EF4-FFF2-40B4-BE49-F238E27FC236}">
                <a16:creationId xmlns:a16="http://schemas.microsoft.com/office/drawing/2014/main" id="{E4B266C1-71F5-F2AA-36C8-115626CB94A8}"/>
              </a:ext>
            </a:extLst>
          </p:cNvPr>
          <p:cNvGrpSpPr/>
          <p:nvPr/>
        </p:nvGrpSpPr>
        <p:grpSpPr>
          <a:xfrm>
            <a:off x="4148688" y="1198546"/>
            <a:ext cx="219600" cy="220070"/>
            <a:chOff x="2851768" y="731513"/>
            <a:chExt cx="219600" cy="220070"/>
          </a:xfrm>
        </p:grpSpPr>
        <p:sp>
          <p:nvSpPr>
            <p:cNvPr id="297" name="椭圆 296">
              <a:extLst>
                <a:ext uri="{FF2B5EF4-FFF2-40B4-BE49-F238E27FC236}">
                  <a16:creationId xmlns:a16="http://schemas.microsoft.com/office/drawing/2014/main" id="{2575289E-3224-0A86-82F9-5B9F45738AD1}"/>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98" name="直接连接符 297">
              <a:extLst>
                <a:ext uri="{FF2B5EF4-FFF2-40B4-BE49-F238E27FC236}">
                  <a16:creationId xmlns:a16="http://schemas.microsoft.com/office/drawing/2014/main" id="{A11EDF67-7DE3-D9F7-211A-139195132F02}"/>
                </a:ext>
              </a:extLst>
            </p:cNvPr>
            <p:cNvCxnSpPr>
              <a:stCxn id="297" idx="1"/>
              <a:endCxn id="29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99" name="直接连接符 298">
              <a:extLst>
                <a:ext uri="{FF2B5EF4-FFF2-40B4-BE49-F238E27FC236}">
                  <a16:creationId xmlns:a16="http://schemas.microsoft.com/office/drawing/2014/main" id="{73BF2344-B4E4-34CB-E995-F0197DF6A49C}"/>
                </a:ext>
              </a:extLst>
            </p:cNvPr>
            <p:cNvCxnSpPr>
              <a:stCxn id="297" idx="7"/>
              <a:endCxn id="29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300" name="组合 299">
            <a:extLst>
              <a:ext uri="{FF2B5EF4-FFF2-40B4-BE49-F238E27FC236}">
                <a16:creationId xmlns:a16="http://schemas.microsoft.com/office/drawing/2014/main" id="{E88AE2B4-DD53-74A5-252B-4D8446980A7E}"/>
              </a:ext>
            </a:extLst>
          </p:cNvPr>
          <p:cNvGrpSpPr/>
          <p:nvPr/>
        </p:nvGrpSpPr>
        <p:grpSpPr>
          <a:xfrm>
            <a:off x="4148688" y="743396"/>
            <a:ext cx="219600" cy="220070"/>
            <a:chOff x="2851768" y="1813678"/>
            <a:chExt cx="219600" cy="220070"/>
          </a:xfrm>
        </p:grpSpPr>
        <p:sp>
          <p:nvSpPr>
            <p:cNvPr id="301" name="椭圆 300">
              <a:extLst>
                <a:ext uri="{FF2B5EF4-FFF2-40B4-BE49-F238E27FC236}">
                  <a16:creationId xmlns:a16="http://schemas.microsoft.com/office/drawing/2014/main" id="{BF7D13AF-F57C-A43D-C822-7DA0FDB2D0F2}"/>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02" name="直接连接符 301">
              <a:extLst>
                <a:ext uri="{FF2B5EF4-FFF2-40B4-BE49-F238E27FC236}">
                  <a16:creationId xmlns:a16="http://schemas.microsoft.com/office/drawing/2014/main" id="{8F2B001B-97E6-59BB-01D0-17F9AD6720F2}"/>
                </a:ext>
              </a:extLst>
            </p:cNvPr>
            <p:cNvCxnSpPr>
              <a:stCxn id="301" idx="2"/>
              <a:endCxn id="30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82C66B5F-49A8-8730-1C62-D135DC581CBE}"/>
                </a:ext>
              </a:extLst>
            </p:cNvPr>
            <p:cNvCxnSpPr>
              <a:stCxn id="301" idx="0"/>
              <a:endCxn id="30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305" name="连接符: 肘形 304">
            <a:extLst>
              <a:ext uri="{FF2B5EF4-FFF2-40B4-BE49-F238E27FC236}">
                <a16:creationId xmlns:a16="http://schemas.microsoft.com/office/drawing/2014/main" id="{16EAF5D4-D463-F9BF-382A-7CA639A3BFAB}"/>
              </a:ext>
            </a:extLst>
          </p:cNvPr>
          <p:cNvCxnSpPr>
            <a:endCxn id="9" idx="1"/>
          </p:cNvCxnSpPr>
          <p:nvPr/>
        </p:nvCxnSpPr>
        <p:spPr>
          <a:xfrm flipV="1">
            <a:off x="2049486" y="1622162"/>
            <a:ext cx="3940515" cy="329312"/>
          </a:xfrm>
          <a:prstGeom prst="bentConnector3">
            <a:avLst>
              <a:gd name="adj1" fmla="val 8809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8" name="连接符: 肘形 307">
            <a:extLst>
              <a:ext uri="{FF2B5EF4-FFF2-40B4-BE49-F238E27FC236}">
                <a16:creationId xmlns:a16="http://schemas.microsoft.com/office/drawing/2014/main" id="{38D76599-1D33-5A06-A0DE-9A443AB00552}"/>
              </a:ext>
            </a:extLst>
          </p:cNvPr>
          <p:cNvCxnSpPr>
            <a:cxnSpLocks/>
            <a:endCxn id="266" idx="2"/>
          </p:cNvCxnSpPr>
          <p:nvPr/>
        </p:nvCxnSpPr>
        <p:spPr>
          <a:xfrm rot="5400000" flipH="1" flipV="1">
            <a:off x="3202946" y="1716702"/>
            <a:ext cx="243656" cy="22588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0" name="连接符: 肘形 309">
            <a:extLst>
              <a:ext uri="{FF2B5EF4-FFF2-40B4-BE49-F238E27FC236}">
                <a16:creationId xmlns:a16="http://schemas.microsoft.com/office/drawing/2014/main" id="{5C7C621B-BFB6-5F11-101A-9E359EAB5C77}"/>
              </a:ext>
            </a:extLst>
          </p:cNvPr>
          <p:cNvCxnSpPr>
            <a:endCxn id="275" idx="2"/>
          </p:cNvCxnSpPr>
          <p:nvPr/>
        </p:nvCxnSpPr>
        <p:spPr>
          <a:xfrm flipV="1">
            <a:off x="4611124" y="1707818"/>
            <a:ext cx="244110" cy="243657"/>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4" name="连接符: 肘形 313">
            <a:extLst>
              <a:ext uri="{FF2B5EF4-FFF2-40B4-BE49-F238E27FC236}">
                <a16:creationId xmlns:a16="http://schemas.microsoft.com/office/drawing/2014/main" id="{7E40C1CD-F796-1093-22C6-A330E25D4496}"/>
              </a:ext>
            </a:extLst>
          </p:cNvPr>
          <p:cNvCxnSpPr>
            <a:cxnSpLocks/>
            <a:endCxn id="266" idx="4"/>
          </p:cNvCxnSpPr>
          <p:nvPr/>
        </p:nvCxnSpPr>
        <p:spPr>
          <a:xfrm rot="5400000" flipH="1" flipV="1">
            <a:off x="2393871" y="1867552"/>
            <a:ext cx="1203346" cy="1103948"/>
          </a:xfrm>
          <a:prstGeom prst="bentConnector3">
            <a:avLst>
              <a:gd name="adj1" fmla="val -26"/>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7" name="连接符: 肘形 316">
            <a:extLst>
              <a:ext uri="{FF2B5EF4-FFF2-40B4-BE49-F238E27FC236}">
                <a16:creationId xmlns:a16="http://schemas.microsoft.com/office/drawing/2014/main" id="{D07E4D28-8243-98D3-CB54-D4E38B901702}"/>
              </a:ext>
            </a:extLst>
          </p:cNvPr>
          <p:cNvCxnSpPr>
            <a:cxnSpLocks/>
            <a:endCxn id="275" idx="4"/>
          </p:cNvCxnSpPr>
          <p:nvPr/>
        </p:nvCxnSpPr>
        <p:spPr>
          <a:xfrm flipV="1">
            <a:off x="3547518" y="1817853"/>
            <a:ext cx="1417516"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9" name="直接连接符 318">
            <a:extLst>
              <a:ext uri="{FF2B5EF4-FFF2-40B4-BE49-F238E27FC236}">
                <a16:creationId xmlns:a16="http://schemas.microsoft.com/office/drawing/2014/main" id="{0F7AFCF5-C1CA-EAA4-2335-35694EC947A0}"/>
              </a:ext>
            </a:extLst>
          </p:cNvPr>
          <p:cNvCxnSpPr>
            <a:cxnSpLocks/>
            <a:stCxn id="291" idx="3"/>
            <a:endCxn id="297" idx="2"/>
          </p:cNvCxnSpPr>
          <p:nvPr/>
        </p:nvCxnSpPr>
        <p:spPr>
          <a:xfrm>
            <a:off x="3990489" y="1308581"/>
            <a:ext cx="15819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1" name="直接连接符 320">
            <a:extLst>
              <a:ext uri="{FF2B5EF4-FFF2-40B4-BE49-F238E27FC236}">
                <a16:creationId xmlns:a16="http://schemas.microsoft.com/office/drawing/2014/main" id="{9F2B1F14-F8B7-21D4-CDA5-7BF06739FB9B}"/>
              </a:ext>
            </a:extLst>
          </p:cNvPr>
          <p:cNvCxnSpPr>
            <a:cxnSpLocks/>
            <a:stCxn id="292" idx="1"/>
            <a:endCxn id="297" idx="6"/>
          </p:cNvCxnSpPr>
          <p:nvPr/>
        </p:nvCxnSpPr>
        <p:spPr>
          <a:xfrm flipH="1">
            <a:off x="4368288" y="1308581"/>
            <a:ext cx="153775"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3" name="直接连接符 322">
            <a:extLst>
              <a:ext uri="{FF2B5EF4-FFF2-40B4-BE49-F238E27FC236}">
                <a16:creationId xmlns:a16="http://schemas.microsoft.com/office/drawing/2014/main" id="{52DB7067-5B93-930E-9A9A-219FA71C34B3}"/>
              </a:ext>
            </a:extLst>
          </p:cNvPr>
          <p:cNvCxnSpPr>
            <a:stCxn id="266" idx="0"/>
            <a:endCxn id="291" idx="2"/>
          </p:cNvCxnSpPr>
          <p:nvPr/>
        </p:nvCxnSpPr>
        <p:spPr>
          <a:xfrm flipV="1">
            <a:off x="3547518"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5" name="直接连接符 324">
            <a:extLst>
              <a:ext uri="{FF2B5EF4-FFF2-40B4-BE49-F238E27FC236}">
                <a16:creationId xmlns:a16="http://schemas.microsoft.com/office/drawing/2014/main" id="{B44BCEBF-B452-F35F-9B5A-AC4098FE2DCD}"/>
              </a:ext>
            </a:extLst>
          </p:cNvPr>
          <p:cNvCxnSpPr>
            <a:stCxn id="275" idx="0"/>
            <a:endCxn id="292" idx="2"/>
          </p:cNvCxnSpPr>
          <p:nvPr/>
        </p:nvCxnSpPr>
        <p:spPr>
          <a:xfrm flipV="1">
            <a:off x="4965034"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7" name="直接连接符 326">
            <a:extLst>
              <a:ext uri="{FF2B5EF4-FFF2-40B4-BE49-F238E27FC236}">
                <a16:creationId xmlns:a16="http://schemas.microsoft.com/office/drawing/2014/main" id="{0C8D64A0-E7A6-8CDA-763E-E7BAC0D219CD}"/>
              </a:ext>
            </a:extLst>
          </p:cNvPr>
          <p:cNvCxnSpPr>
            <a:stCxn id="297" idx="0"/>
            <a:endCxn id="301" idx="4"/>
          </p:cNvCxnSpPr>
          <p:nvPr/>
        </p:nvCxnSpPr>
        <p:spPr>
          <a:xfrm flipV="1">
            <a:off x="4258488" y="963466"/>
            <a:ext cx="0" cy="23508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9" name="直接连接符 328">
            <a:extLst>
              <a:ext uri="{FF2B5EF4-FFF2-40B4-BE49-F238E27FC236}">
                <a16:creationId xmlns:a16="http://schemas.microsoft.com/office/drawing/2014/main" id="{08FD4805-73E5-86AC-3F7F-7A970706F558}"/>
              </a:ext>
            </a:extLst>
          </p:cNvPr>
          <p:cNvCxnSpPr>
            <a:stCxn id="209" idx="6"/>
            <a:endCxn id="301" idx="2"/>
          </p:cNvCxnSpPr>
          <p:nvPr/>
        </p:nvCxnSpPr>
        <p:spPr>
          <a:xfrm>
            <a:off x="2553370" y="853431"/>
            <a:ext cx="1595318"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1" name="连接符: 肘形 330">
            <a:extLst>
              <a:ext uri="{FF2B5EF4-FFF2-40B4-BE49-F238E27FC236}">
                <a16:creationId xmlns:a16="http://schemas.microsoft.com/office/drawing/2014/main" id="{CA15FA7B-ACBF-FF9B-C5C0-F85399DB5CA7}"/>
              </a:ext>
            </a:extLst>
          </p:cNvPr>
          <p:cNvCxnSpPr>
            <a:stCxn id="301" idx="6"/>
          </p:cNvCxnSpPr>
          <p:nvPr/>
        </p:nvCxnSpPr>
        <p:spPr>
          <a:xfrm>
            <a:off x="4368288" y="853431"/>
            <a:ext cx="1621713" cy="397257"/>
          </a:xfrm>
          <a:prstGeom prst="bentConnector3">
            <a:avLst>
              <a:gd name="adj1" fmla="val 70909"/>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7" name="连接符: 肘形 336">
            <a:extLst>
              <a:ext uri="{FF2B5EF4-FFF2-40B4-BE49-F238E27FC236}">
                <a16:creationId xmlns:a16="http://schemas.microsoft.com/office/drawing/2014/main" id="{2AEE2A25-4C88-2C82-D75D-C2FC586E8E37}"/>
              </a:ext>
            </a:extLst>
          </p:cNvPr>
          <p:cNvCxnSpPr>
            <a:cxnSpLocks/>
          </p:cNvCxnSpPr>
          <p:nvPr/>
        </p:nvCxnSpPr>
        <p:spPr>
          <a:xfrm flipV="1">
            <a:off x="4965034" y="2000198"/>
            <a:ext cx="1024967" cy="1021001"/>
          </a:xfrm>
          <a:prstGeom prst="bentConnector3">
            <a:avLst>
              <a:gd name="adj1" fmla="val 65835"/>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78" name="组合 377">
            <a:extLst>
              <a:ext uri="{FF2B5EF4-FFF2-40B4-BE49-F238E27FC236}">
                <a16:creationId xmlns:a16="http://schemas.microsoft.com/office/drawing/2014/main" id="{60E2BE02-1D6A-08BA-3073-F5345F26D484}"/>
              </a:ext>
            </a:extLst>
          </p:cNvPr>
          <p:cNvGrpSpPr/>
          <p:nvPr/>
        </p:nvGrpSpPr>
        <p:grpSpPr>
          <a:xfrm>
            <a:off x="7223244" y="2560845"/>
            <a:ext cx="219600" cy="220070"/>
            <a:chOff x="2851768" y="1813678"/>
            <a:chExt cx="219600" cy="220070"/>
          </a:xfrm>
        </p:grpSpPr>
        <p:sp>
          <p:nvSpPr>
            <p:cNvPr id="391" name="椭圆 390">
              <a:extLst>
                <a:ext uri="{FF2B5EF4-FFF2-40B4-BE49-F238E27FC236}">
                  <a16:creationId xmlns:a16="http://schemas.microsoft.com/office/drawing/2014/main" id="{5EE05B20-F2A6-FEED-29FE-1F60591660FB}"/>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92" name="直接连接符 391">
              <a:extLst>
                <a:ext uri="{FF2B5EF4-FFF2-40B4-BE49-F238E27FC236}">
                  <a16:creationId xmlns:a16="http://schemas.microsoft.com/office/drawing/2014/main" id="{31AD4950-4EFE-29D3-7E82-246174BD79CA}"/>
                </a:ext>
              </a:extLst>
            </p:cNvPr>
            <p:cNvCxnSpPr>
              <a:stCxn id="391" idx="2"/>
              <a:endCxn id="39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93" name="直接连接符 392">
              <a:extLst>
                <a:ext uri="{FF2B5EF4-FFF2-40B4-BE49-F238E27FC236}">
                  <a16:creationId xmlns:a16="http://schemas.microsoft.com/office/drawing/2014/main" id="{5F91BEEF-1FB7-857A-0CCD-3BCBE7902F85}"/>
                </a:ext>
              </a:extLst>
            </p:cNvPr>
            <p:cNvCxnSpPr>
              <a:stCxn id="391" idx="0"/>
              <a:endCxn id="39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79" name="矩形 378">
            <a:extLst>
              <a:ext uri="{FF2B5EF4-FFF2-40B4-BE49-F238E27FC236}">
                <a16:creationId xmlns:a16="http://schemas.microsoft.com/office/drawing/2014/main" id="{861C3A9C-C559-7804-BB6E-6D3C3DF561E7}"/>
              </a:ext>
            </a:extLst>
          </p:cNvPr>
          <p:cNvSpPr/>
          <p:nvPr/>
        </p:nvSpPr>
        <p:spPr>
          <a:xfrm>
            <a:off x="7132020" y="3056634"/>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0" name="矩形 379">
            <a:extLst>
              <a:ext uri="{FF2B5EF4-FFF2-40B4-BE49-F238E27FC236}">
                <a16:creationId xmlns:a16="http://schemas.microsoft.com/office/drawing/2014/main" id="{F31EEC94-56DC-B8B3-3895-90B016EF90D2}"/>
              </a:ext>
            </a:extLst>
          </p:cNvPr>
          <p:cNvSpPr/>
          <p:nvPr/>
        </p:nvSpPr>
        <p:spPr>
          <a:xfrm>
            <a:off x="7573875" y="2565052"/>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81" name="组合 380">
            <a:extLst>
              <a:ext uri="{FF2B5EF4-FFF2-40B4-BE49-F238E27FC236}">
                <a16:creationId xmlns:a16="http://schemas.microsoft.com/office/drawing/2014/main" id="{20DE055B-3D19-2F08-839F-01F8A69B9F38}"/>
              </a:ext>
            </a:extLst>
          </p:cNvPr>
          <p:cNvGrpSpPr/>
          <p:nvPr/>
        </p:nvGrpSpPr>
        <p:grpSpPr>
          <a:xfrm>
            <a:off x="7756870" y="3054946"/>
            <a:ext cx="219600" cy="220070"/>
            <a:chOff x="2851768" y="731513"/>
            <a:chExt cx="219600" cy="220070"/>
          </a:xfrm>
        </p:grpSpPr>
        <p:sp>
          <p:nvSpPr>
            <p:cNvPr id="388" name="椭圆 387">
              <a:extLst>
                <a:ext uri="{FF2B5EF4-FFF2-40B4-BE49-F238E27FC236}">
                  <a16:creationId xmlns:a16="http://schemas.microsoft.com/office/drawing/2014/main" id="{5A008730-BE4E-8FC9-3600-17DFE46CD8D9}"/>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89" name="直接连接符 388">
              <a:extLst>
                <a:ext uri="{FF2B5EF4-FFF2-40B4-BE49-F238E27FC236}">
                  <a16:creationId xmlns:a16="http://schemas.microsoft.com/office/drawing/2014/main" id="{54A57A18-6094-387B-8361-8262C4F2DFCF}"/>
                </a:ext>
              </a:extLst>
            </p:cNvPr>
            <p:cNvCxnSpPr>
              <a:stCxn id="388" idx="1"/>
              <a:endCxn id="388"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90" name="直接连接符 389">
              <a:extLst>
                <a:ext uri="{FF2B5EF4-FFF2-40B4-BE49-F238E27FC236}">
                  <a16:creationId xmlns:a16="http://schemas.microsoft.com/office/drawing/2014/main" id="{CE6ABC57-B4A9-7682-69F0-C51D6BE26D7F}"/>
                </a:ext>
              </a:extLst>
            </p:cNvPr>
            <p:cNvCxnSpPr>
              <a:stCxn id="388" idx="7"/>
              <a:endCxn id="388"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82" name="连接符: 肘形 381">
            <a:extLst>
              <a:ext uri="{FF2B5EF4-FFF2-40B4-BE49-F238E27FC236}">
                <a16:creationId xmlns:a16="http://schemas.microsoft.com/office/drawing/2014/main" id="{63FCF102-39CC-81FE-EC89-0151866D4B0B}"/>
              </a:ext>
            </a:extLst>
          </p:cNvPr>
          <p:cNvCxnSpPr>
            <a:endCxn id="391" idx="2"/>
          </p:cNvCxnSpPr>
          <p:nvPr/>
        </p:nvCxnSpPr>
        <p:spPr>
          <a:xfrm rot="5400000">
            <a:off x="7067822" y="2399754"/>
            <a:ext cx="426548" cy="115704"/>
          </a:xfrm>
          <a:prstGeom prst="bentConnector4">
            <a:avLst>
              <a:gd name="adj1" fmla="val 37102"/>
              <a:gd name="adj2" fmla="val 286597"/>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3" name="连接符: 肘形 382">
            <a:extLst>
              <a:ext uri="{FF2B5EF4-FFF2-40B4-BE49-F238E27FC236}">
                <a16:creationId xmlns:a16="http://schemas.microsoft.com/office/drawing/2014/main" id="{3E3DEDDA-65D9-FCB9-CB77-81CAFABAB2F0}"/>
              </a:ext>
            </a:extLst>
          </p:cNvPr>
          <p:cNvCxnSpPr>
            <a:endCxn id="391" idx="0"/>
          </p:cNvCxnSpPr>
          <p:nvPr/>
        </p:nvCxnSpPr>
        <p:spPr>
          <a:xfrm rot="5400000">
            <a:off x="7266290" y="2299998"/>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4" name="连接符: 肘形 383">
            <a:extLst>
              <a:ext uri="{FF2B5EF4-FFF2-40B4-BE49-F238E27FC236}">
                <a16:creationId xmlns:a16="http://schemas.microsoft.com/office/drawing/2014/main" id="{FB44C64E-A0A9-AA81-DA0B-7CB56549D11D}"/>
              </a:ext>
            </a:extLst>
          </p:cNvPr>
          <p:cNvCxnSpPr>
            <a:endCxn id="380" idx="0"/>
          </p:cNvCxnSpPr>
          <p:nvPr/>
        </p:nvCxnSpPr>
        <p:spPr>
          <a:xfrm rot="16200000" flipH="1">
            <a:off x="7620674" y="2319056"/>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5" name="直接连接符 384">
            <a:extLst>
              <a:ext uri="{FF2B5EF4-FFF2-40B4-BE49-F238E27FC236}">
                <a16:creationId xmlns:a16="http://schemas.microsoft.com/office/drawing/2014/main" id="{710E92E5-9500-3B21-AA52-313BF039E524}"/>
              </a:ext>
            </a:extLst>
          </p:cNvPr>
          <p:cNvCxnSpPr>
            <a:stCxn id="391" idx="4"/>
            <a:endCxn id="379" idx="0"/>
          </p:cNvCxnSpPr>
          <p:nvPr/>
        </p:nvCxnSpPr>
        <p:spPr>
          <a:xfrm flipH="1">
            <a:off x="7331328" y="2780915"/>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6" name="直接连接符 385">
            <a:extLst>
              <a:ext uri="{FF2B5EF4-FFF2-40B4-BE49-F238E27FC236}">
                <a16:creationId xmlns:a16="http://schemas.microsoft.com/office/drawing/2014/main" id="{EDCA9AA7-1C4D-AA3A-FE8D-17C9A6A0D8A6}"/>
              </a:ext>
            </a:extLst>
          </p:cNvPr>
          <p:cNvCxnSpPr>
            <a:stCxn id="380" idx="2"/>
            <a:endCxn id="388" idx="0"/>
          </p:cNvCxnSpPr>
          <p:nvPr/>
        </p:nvCxnSpPr>
        <p:spPr>
          <a:xfrm>
            <a:off x="7866670" y="2785122"/>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7" name="直接连接符 386">
            <a:extLst>
              <a:ext uri="{FF2B5EF4-FFF2-40B4-BE49-F238E27FC236}">
                <a16:creationId xmlns:a16="http://schemas.microsoft.com/office/drawing/2014/main" id="{CC87872A-6381-26DC-978C-7D7D5B5EC161}"/>
              </a:ext>
            </a:extLst>
          </p:cNvPr>
          <p:cNvCxnSpPr>
            <a:stCxn id="379" idx="3"/>
            <a:endCxn id="388" idx="2"/>
          </p:cNvCxnSpPr>
          <p:nvPr/>
        </p:nvCxnSpPr>
        <p:spPr>
          <a:xfrm flipV="1">
            <a:off x="7530636" y="3164981"/>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95" name="组合 394">
            <a:extLst>
              <a:ext uri="{FF2B5EF4-FFF2-40B4-BE49-F238E27FC236}">
                <a16:creationId xmlns:a16="http://schemas.microsoft.com/office/drawing/2014/main" id="{474D83F8-C72A-605F-05E1-EE83A8F50DCB}"/>
              </a:ext>
            </a:extLst>
          </p:cNvPr>
          <p:cNvGrpSpPr/>
          <p:nvPr/>
        </p:nvGrpSpPr>
        <p:grpSpPr>
          <a:xfrm>
            <a:off x="8571651" y="2548701"/>
            <a:ext cx="219600" cy="220070"/>
            <a:chOff x="2851768" y="1813678"/>
            <a:chExt cx="219600" cy="220070"/>
          </a:xfrm>
        </p:grpSpPr>
        <p:sp>
          <p:nvSpPr>
            <p:cNvPr id="408" name="椭圆 407">
              <a:extLst>
                <a:ext uri="{FF2B5EF4-FFF2-40B4-BE49-F238E27FC236}">
                  <a16:creationId xmlns:a16="http://schemas.microsoft.com/office/drawing/2014/main" id="{60CCB728-C2D5-CFCB-F1B2-878B750870CD}"/>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9" name="直接连接符 408">
              <a:extLst>
                <a:ext uri="{FF2B5EF4-FFF2-40B4-BE49-F238E27FC236}">
                  <a16:creationId xmlns:a16="http://schemas.microsoft.com/office/drawing/2014/main" id="{ABEF788C-C5AA-D500-9D2D-BB3B081AAA83}"/>
                </a:ext>
              </a:extLst>
            </p:cNvPr>
            <p:cNvCxnSpPr>
              <a:stCxn id="408" idx="2"/>
              <a:endCxn id="40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10" name="直接连接符 409">
              <a:extLst>
                <a:ext uri="{FF2B5EF4-FFF2-40B4-BE49-F238E27FC236}">
                  <a16:creationId xmlns:a16="http://schemas.microsoft.com/office/drawing/2014/main" id="{961CC27B-AEDA-FA84-7669-DF963754E3E6}"/>
                </a:ext>
              </a:extLst>
            </p:cNvPr>
            <p:cNvCxnSpPr>
              <a:stCxn id="408" idx="0"/>
              <a:endCxn id="40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96" name="矩形 395">
            <a:extLst>
              <a:ext uri="{FF2B5EF4-FFF2-40B4-BE49-F238E27FC236}">
                <a16:creationId xmlns:a16="http://schemas.microsoft.com/office/drawing/2014/main" id="{884C92AA-AB81-DC4B-7E62-DA6A1FFF9AF5}"/>
              </a:ext>
            </a:extLst>
          </p:cNvPr>
          <p:cNvSpPr/>
          <p:nvPr/>
        </p:nvSpPr>
        <p:spPr>
          <a:xfrm>
            <a:off x="8480427" y="3044490"/>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7" name="矩形 396">
            <a:extLst>
              <a:ext uri="{FF2B5EF4-FFF2-40B4-BE49-F238E27FC236}">
                <a16:creationId xmlns:a16="http://schemas.microsoft.com/office/drawing/2014/main" id="{654B2EFE-7C64-3B97-0070-7E87E9A85AE1}"/>
              </a:ext>
            </a:extLst>
          </p:cNvPr>
          <p:cNvSpPr/>
          <p:nvPr/>
        </p:nvSpPr>
        <p:spPr>
          <a:xfrm>
            <a:off x="8922282" y="2552908"/>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98" name="组合 397">
            <a:extLst>
              <a:ext uri="{FF2B5EF4-FFF2-40B4-BE49-F238E27FC236}">
                <a16:creationId xmlns:a16="http://schemas.microsoft.com/office/drawing/2014/main" id="{F6E73984-2FF8-751F-0933-6CE9DEBA60A0}"/>
              </a:ext>
            </a:extLst>
          </p:cNvPr>
          <p:cNvGrpSpPr/>
          <p:nvPr/>
        </p:nvGrpSpPr>
        <p:grpSpPr>
          <a:xfrm>
            <a:off x="9105277" y="3042802"/>
            <a:ext cx="219600" cy="220070"/>
            <a:chOff x="2851768" y="731513"/>
            <a:chExt cx="219600" cy="220070"/>
          </a:xfrm>
        </p:grpSpPr>
        <p:sp>
          <p:nvSpPr>
            <p:cNvPr id="405" name="椭圆 404">
              <a:extLst>
                <a:ext uri="{FF2B5EF4-FFF2-40B4-BE49-F238E27FC236}">
                  <a16:creationId xmlns:a16="http://schemas.microsoft.com/office/drawing/2014/main" id="{CF5D259F-417B-BC6F-4796-E33913613B97}"/>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6" name="直接连接符 405">
              <a:extLst>
                <a:ext uri="{FF2B5EF4-FFF2-40B4-BE49-F238E27FC236}">
                  <a16:creationId xmlns:a16="http://schemas.microsoft.com/office/drawing/2014/main" id="{33B33D2B-7FD4-0292-3A01-528572601AA3}"/>
                </a:ext>
              </a:extLst>
            </p:cNvPr>
            <p:cNvCxnSpPr>
              <a:stCxn id="405" idx="1"/>
              <a:endCxn id="40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07" name="直接连接符 406">
              <a:extLst>
                <a:ext uri="{FF2B5EF4-FFF2-40B4-BE49-F238E27FC236}">
                  <a16:creationId xmlns:a16="http://schemas.microsoft.com/office/drawing/2014/main" id="{3460295E-01B6-8CE6-0D6E-D66ED83FBE25}"/>
                </a:ext>
              </a:extLst>
            </p:cNvPr>
            <p:cNvCxnSpPr>
              <a:stCxn id="405" idx="7"/>
              <a:endCxn id="40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99" name="连接符: 肘形 398">
            <a:extLst>
              <a:ext uri="{FF2B5EF4-FFF2-40B4-BE49-F238E27FC236}">
                <a16:creationId xmlns:a16="http://schemas.microsoft.com/office/drawing/2014/main" id="{6CD63049-92BD-D928-445C-BB37C4995EF5}"/>
              </a:ext>
            </a:extLst>
          </p:cNvPr>
          <p:cNvCxnSpPr>
            <a:endCxn id="408" idx="2"/>
          </p:cNvCxnSpPr>
          <p:nvPr/>
        </p:nvCxnSpPr>
        <p:spPr>
          <a:xfrm rot="5400000">
            <a:off x="8416229" y="2387610"/>
            <a:ext cx="426548" cy="115704"/>
          </a:xfrm>
          <a:prstGeom prst="bentConnector4">
            <a:avLst>
              <a:gd name="adj1" fmla="val 37102"/>
              <a:gd name="adj2" fmla="val 28001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0" name="连接符: 肘形 399">
            <a:extLst>
              <a:ext uri="{FF2B5EF4-FFF2-40B4-BE49-F238E27FC236}">
                <a16:creationId xmlns:a16="http://schemas.microsoft.com/office/drawing/2014/main" id="{FBCCFFA8-1C43-2BDC-119B-9B015E5F57B3}"/>
              </a:ext>
            </a:extLst>
          </p:cNvPr>
          <p:cNvCxnSpPr>
            <a:endCxn id="408" idx="0"/>
          </p:cNvCxnSpPr>
          <p:nvPr/>
        </p:nvCxnSpPr>
        <p:spPr>
          <a:xfrm rot="5400000">
            <a:off x="8614697" y="2287854"/>
            <a:ext cx="327601" cy="194092"/>
          </a:xfrm>
          <a:prstGeom prst="bentConnector3">
            <a:avLst>
              <a:gd name="adj1" fmla="val 6085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1" name="连接符: 肘形 400">
            <a:extLst>
              <a:ext uri="{FF2B5EF4-FFF2-40B4-BE49-F238E27FC236}">
                <a16:creationId xmlns:a16="http://schemas.microsoft.com/office/drawing/2014/main" id="{C58F9593-F665-6150-35B5-36598183BF7F}"/>
              </a:ext>
            </a:extLst>
          </p:cNvPr>
          <p:cNvCxnSpPr>
            <a:endCxn id="397" idx="0"/>
          </p:cNvCxnSpPr>
          <p:nvPr/>
        </p:nvCxnSpPr>
        <p:spPr>
          <a:xfrm rot="16200000" flipH="1">
            <a:off x="8969081" y="2306912"/>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2" name="直接连接符 401">
            <a:extLst>
              <a:ext uri="{FF2B5EF4-FFF2-40B4-BE49-F238E27FC236}">
                <a16:creationId xmlns:a16="http://schemas.microsoft.com/office/drawing/2014/main" id="{CE7AB8F5-79A0-C745-B692-FF7326A9172E}"/>
              </a:ext>
            </a:extLst>
          </p:cNvPr>
          <p:cNvCxnSpPr>
            <a:stCxn id="408" idx="4"/>
            <a:endCxn id="396" idx="0"/>
          </p:cNvCxnSpPr>
          <p:nvPr/>
        </p:nvCxnSpPr>
        <p:spPr>
          <a:xfrm flipH="1">
            <a:off x="8679735" y="2768771"/>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3" name="直接连接符 402">
            <a:extLst>
              <a:ext uri="{FF2B5EF4-FFF2-40B4-BE49-F238E27FC236}">
                <a16:creationId xmlns:a16="http://schemas.microsoft.com/office/drawing/2014/main" id="{130FB5D5-DC19-5EA6-FCDD-70EE8B9D10E4}"/>
              </a:ext>
            </a:extLst>
          </p:cNvPr>
          <p:cNvCxnSpPr>
            <a:stCxn id="397" idx="2"/>
            <a:endCxn id="405" idx="0"/>
          </p:cNvCxnSpPr>
          <p:nvPr/>
        </p:nvCxnSpPr>
        <p:spPr>
          <a:xfrm>
            <a:off x="9215077" y="2772978"/>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4" name="直接连接符 403">
            <a:extLst>
              <a:ext uri="{FF2B5EF4-FFF2-40B4-BE49-F238E27FC236}">
                <a16:creationId xmlns:a16="http://schemas.microsoft.com/office/drawing/2014/main" id="{D4F7042F-B300-696B-02C0-5B97662292A8}"/>
              </a:ext>
            </a:extLst>
          </p:cNvPr>
          <p:cNvCxnSpPr>
            <a:stCxn id="396" idx="3"/>
            <a:endCxn id="405" idx="2"/>
          </p:cNvCxnSpPr>
          <p:nvPr/>
        </p:nvCxnSpPr>
        <p:spPr>
          <a:xfrm flipV="1">
            <a:off x="8879043" y="3152837"/>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12" name="组合 411">
            <a:extLst>
              <a:ext uri="{FF2B5EF4-FFF2-40B4-BE49-F238E27FC236}">
                <a16:creationId xmlns:a16="http://schemas.microsoft.com/office/drawing/2014/main" id="{620D65EB-45B8-50AE-A211-2DE47018BEDB}"/>
              </a:ext>
            </a:extLst>
          </p:cNvPr>
          <p:cNvGrpSpPr/>
          <p:nvPr/>
        </p:nvGrpSpPr>
        <p:grpSpPr>
          <a:xfrm>
            <a:off x="9762480" y="2556478"/>
            <a:ext cx="219600" cy="220070"/>
            <a:chOff x="2851768" y="1813678"/>
            <a:chExt cx="219600" cy="220070"/>
          </a:xfrm>
        </p:grpSpPr>
        <p:sp>
          <p:nvSpPr>
            <p:cNvPr id="425" name="椭圆 424">
              <a:extLst>
                <a:ext uri="{FF2B5EF4-FFF2-40B4-BE49-F238E27FC236}">
                  <a16:creationId xmlns:a16="http://schemas.microsoft.com/office/drawing/2014/main" id="{43C95397-D312-2949-CC40-33F0FB7494BC}"/>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6" name="直接连接符 425">
              <a:extLst>
                <a:ext uri="{FF2B5EF4-FFF2-40B4-BE49-F238E27FC236}">
                  <a16:creationId xmlns:a16="http://schemas.microsoft.com/office/drawing/2014/main" id="{26467A7E-84A1-98CC-A9FF-B9DBFAD12650}"/>
                </a:ext>
              </a:extLst>
            </p:cNvPr>
            <p:cNvCxnSpPr>
              <a:stCxn id="425" idx="2"/>
              <a:endCxn id="42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27" name="直接连接符 426">
              <a:extLst>
                <a:ext uri="{FF2B5EF4-FFF2-40B4-BE49-F238E27FC236}">
                  <a16:creationId xmlns:a16="http://schemas.microsoft.com/office/drawing/2014/main" id="{D7A3CD4F-4319-1182-3815-2E18FD9589E0}"/>
                </a:ext>
              </a:extLst>
            </p:cNvPr>
            <p:cNvCxnSpPr>
              <a:stCxn id="425" idx="0"/>
              <a:endCxn id="42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413" name="矩形 412">
            <a:extLst>
              <a:ext uri="{FF2B5EF4-FFF2-40B4-BE49-F238E27FC236}">
                <a16:creationId xmlns:a16="http://schemas.microsoft.com/office/drawing/2014/main" id="{B4AAE85B-3FCF-A479-7662-950E29EBD4BC}"/>
              </a:ext>
            </a:extLst>
          </p:cNvPr>
          <p:cNvSpPr/>
          <p:nvPr/>
        </p:nvSpPr>
        <p:spPr>
          <a:xfrm>
            <a:off x="9671256" y="3052267"/>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14" name="矩形 413">
            <a:extLst>
              <a:ext uri="{FF2B5EF4-FFF2-40B4-BE49-F238E27FC236}">
                <a16:creationId xmlns:a16="http://schemas.microsoft.com/office/drawing/2014/main" id="{8072B292-F61E-BCDA-B89D-B49291F7AF98}"/>
              </a:ext>
            </a:extLst>
          </p:cNvPr>
          <p:cNvSpPr/>
          <p:nvPr/>
        </p:nvSpPr>
        <p:spPr>
          <a:xfrm>
            <a:off x="10113111" y="2560685"/>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415" name="组合 414">
            <a:extLst>
              <a:ext uri="{FF2B5EF4-FFF2-40B4-BE49-F238E27FC236}">
                <a16:creationId xmlns:a16="http://schemas.microsoft.com/office/drawing/2014/main" id="{AA252476-E2D3-95EC-45FF-FF2CA293CEC5}"/>
              </a:ext>
            </a:extLst>
          </p:cNvPr>
          <p:cNvGrpSpPr/>
          <p:nvPr/>
        </p:nvGrpSpPr>
        <p:grpSpPr>
          <a:xfrm>
            <a:off x="10296106" y="3050579"/>
            <a:ext cx="219600" cy="220070"/>
            <a:chOff x="2851768" y="731513"/>
            <a:chExt cx="219600" cy="220070"/>
          </a:xfrm>
        </p:grpSpPr>
        <p:sp>
          <p:nvSpPr>
            <p:cNvPr id="422" name="椭圆 421">
              <a:extLst>
                <a:ext uri="{FF2B5EF4-FFF2-40B4-BE49-F238E27FC236}">
                  <a16:creationId xmlns:a16="http://schemas.microsoft.com/office/drawing/2014/main" id="{1C96C183-3C8F-0B43-48DD-5755A4600D5C}"/>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3" name="直接连接符 422">
              <a:extLst>
                <a:ext uri="{FF2B5EF4-FFF2-40B4-BE49-F238E27FC236}">
                  <a16:creationId xmlns:a16="http://schemas.microsoft.com/office/drawing/2014/main" id="{1D7BF221-21C1-EDD9-B383-BF79F7CBE66A}"/>
                </a:ext>
              </a:extLst>
            </p:cNvPr>
            <p:cNvCxnSpPr>
              <a:stCxn id="422" idx="1"/>
              <a:endCxn id="422"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24" name="直接连接符 423">
              <a:extLst>
                <a:ext uri="{FF2B5EF4-FFF2-40B4-BE49-F238E27FC236}">
                  <a16:creationId xmlns:a16="http://schemas.microsoft.com/office/drawing/2014/main" id="{C1218B6B-D270-13D5-4A3B-681BBD352B52}"/>
                </a:ext>
              </a:extLst>
            </p:cNvPr>
            <p:cNvCxnSpPr>
              <a:stCxn id="422" idx="7"/>
              <a:endCxn id="422"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416" name="连接符: 肘形 415">
            <a:extLst>
              <a:ext uri="{FF2B5EF4-FFF2-40B4-BE49-F238E27FC236}">
                <a16:creationId xmlns:a16="http://schemas.microsoft.com/office/drawing/2014/main" id="{6C52EDB2-C297-6DA0-52D0-3A1E97CAED6B}"/>
              </a:ext>
            </a:extLst>
          </p:cNvPr>
          <p:cNvCxnSpPr>
            <a:endCxn id="425" idx="2"/>
          </p:cNvCxnSpPr>
          <p:nvPr/>
        </p:nvCxnSpPr>
        <p:spPr>
          <a:xfrm rot="5400000">
            <a:off x="9607058" y="2395387"/>
            <a:ext cx="426548" cy="115704"/>
          </a:xfrm>
          <a:prstGeom prst="bentConnector4">
            <a:avLst>
              <a:gd name="adj1" fmla="val 37102"/>
              <a:gd name="adj2" fmla="val 253668"/>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7" name="连接符: 肘形 416">
            <a:extLst>
              <a:ext uri="{FF2B5EF4-FFF2-40B4-BE49-F238E27FC236}">
                <a16:creationId xmlns:a16="http://schemas.microsoft.com/office/drawing/2014/main" id="{AA6B4F48-7E51-1546-D431-2637A706E3A0}"/>
              </a:ext>
            </a:extLst>
          </p:cNvPr>
          <p:cNvCxnSpPr>
            <a:endCxn id="425" idx="0"/>
          </p:cNvCxnSpPr>
          <p:nvPr/>
        </p:nvCxnSpPr>
        <p:spPr>
          <a:xfrm rot="5400000">
            <a:off x="9805526" y="2295631"/>
            <a:ext cx="327601" cy="194092"/>
          </a:xfrm>
          <a:prstGeom prst="bentConnector3">
            <a:avLst>
              <a:gd name="adj1" fmla="val 60854"/>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8" name="连接符: 肘形 417">
            <a:extLst>
              <a:ext uri="{FF2B5EF4-FFF2-40B4-BE49-F238E27FC236}">
                <a16:creationId xmlns:a16="http://schemas.microsoft.com/office/drawing/2014/main" id="{3D09A67E-A338-EE32-0A62-FD0D44AAB51B}"/>
              </a:ext>
            </a:extLst>
          </p:cNvPr>
          <p:cNvCxnSpPr>
            <a:endCxn id="414" idx="0"/>
          </p:cNvCxnSpPr>
          <p:nvPr/>
        </p:nvCxnSpPr>
        <p:spPr>
          <a:xfrm rot="16200000" flipH="1">
            <a:off x="10159910" y="2314689"/>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9" name="直接连接符 418">
            <a:extLst>
              <a:ext uri="{FF2B5EF4-FFF2-40B4-BE49-F238E27FC236}">
                <a16:creationId xmlns:a16="http://schemas.microsoft.com/office/drawing/2014/main" id="{C0C44204-9B8D-5103-C0C9-9AE93A2DEF0A}"/>
              </a:ext>
            </a:extLst>
          </p:cNvPr>
          <p:cNvCxnSpPr>
            <a:stCxn id="425" idx="4"/>
            <a:endCxn id="413" idx="0"/>
          </p:cNvCxnSpPr>
          <p:nvPr/>
        </p:nvCxnSpPr>
        <p:spPr>
          <a:xfrm flipH="1">
            <a:off x="9870564" y="2776548"/>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0" name="直接连接符 419">
            <a:extLst>
              <a:ext uri="{FF2B5EF4-FFF2-40B4-BE49-F238E27FC236}">
                <a16:creationId xmlns:a16="http://schemas.microsoft.com/office/drawing/2014/main" id="{4FCD21DE-D8E4-7206-41C9-C89AD000842E}"/>
              </a:ext>
            </a:extLst>
          </p:cNvPr>
          <p:cNvCxnSpPr>
            <a:stCxn id="414" idx="2"/>
            <a:endCxn id="422" idx="0"/>
          </p:cNvCxnSpPr>
          <p:nvPr/>
        </p:nvCxnSpPr>
        <p:spPr>
          <a:xfrm>
            <a:off x="10405906" y="2780755"/>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1" name="直接连接符 420">
            <a:extLst>
              <a:ext uri="{FF2B5EF4-FFF2-40B4-BE49-F238E27FC236}">
                <a16:creationId xmlns:a16="http://schemas.microsoft.com/office/drawing/2014/main" id="{F676E1D6-3974-DFA6-B3BC-906E1B995DB4}"/>
              </a:ext>
            </a:extLst>
          </p:cNvPr>
          <p:cNvCxnSpPr>
            <a:stCxn id="413" idx="3"/>
            <a:endCxn id="422" idx="2"/>
          </p:cNvCxnSpPr>
          <p:nvPr/>
        </p:nvCxnSpPr>
        <p:spPr>
          <a:xfrm flipV="1">
            <a:off x="10069872" y="3160614"/>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5" name="连接符: 肘形 434">
            <a:extLst>
              <a:ext uri="{FF2B5EF4-FFF2-40B4-BE49-F238E27FC236}">
                <a16:creationId xmlns:a16="http://schemas.microsoft.com/office/drawing/2014/main" id="{EF44566F-0B71-8D15-67E9-A36164005C4A}"/>
              </a:ext>
            </a:extLst>
          </p:cNvPr>
          <p:cNvCxnSpPr>
            <a:stCxn id="357" idx="4"/>
            <a:endCxn id="85" idx="0"/>
          </p:cNvCxnSpPr>
          <p:nvPr/>
        </p:nvCxnSpPr>
        <p:spPr>
          <a:xfrm rot="5400000">
            <a:off x="5427652" y="2676774"/>
            <a:ext cx="583820" cy="175812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7" name="连接符: 肘形 436">
            <a:extLst>
              <a:ext uri="{FF2B5EF4-FFF2-40B4-BE49-F238E27FC236}">
                <a16:creationId xmlns:a16="http://schemas.microsoft.com/office/drawing/2014/main" id="{78BF53CA-9636-DF9A-4362-2CDF8FD96897}"/>
              </a:ext>
            </a:extLst>
          </p:cNvPr>
          <p:cNvCxnSpPr>
            <a:stCxn id="388" idx="4"/>
            <a:endCxn id="77" idx="0"/>
          </p:cNvCxnSpPr>
          <p:nvPr/>
        </p:nvCxnSpPr>
        <p:spPr>
          <a:xfrm rot="5400000">
            <a:off x="7060865" y="3041941"/>
            <a:ext cx="572731" cy="103888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9" name="连接符: 肘形 438">
            <a:extLst>
              <a:ext uri="{FF2B5EF4-FFF2-40B4-BE49-F238E27FC236}">
                <a16:creationId xmlns:a16="http://schemas.microsoft.com/office/drawing/2014/main" id="{7619D4A6-F171-65E7-F227-DA6BA058D4D4}"/>
              </a:ext>
            </a:extLst>
          </p:cNvPr>
          <p:cNvCxnSpPr>
            <a:stCxn id="405" idx="4"/>
            <a:endCxn id="69" idx="0"/>
          </p:cNvCxnSpPr>
          <p:nvPr/>
        </p:nvCxnSpPr>
        <p:spPr>
          <a:xfrm rot="5400000">
            <a:off x="8763396" y="3396065"/>
            <a:ext cx="584875" cy="318489"/>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1" name="连接符: 肘形 440">
            <a:extLst>
              <a:ext uri="{FF2B5EF4-FFF2-40B4-BE49-F238E27FC236}">
                <a16:creationId xmlns:a16="http://schemas.microsoft.com/office/drawing/2014/main" id="{80BCEB7D-411E-1686-1AE8-22599BFF3634}"/>
              </a:ext>
            </a:extLst>
          </p:cNvPr>
          <p:cNvCxnSpPr>
            <a:stCxn id="422" idx="4"/>
            <a:endCxn id="56" idx="0"/>
          </p:cNvCxnSpPr>
          <p:nvPr/>
        </p:nvCxnSpPr>
        <p:spPr>
          <a:xfrm rot="16200000" flipH="1">
            <a:off x="10412827" y="3263727"/>
            <a:ext cx="577098" cy="59094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3" name="直接箭头连接符 442">
            <a:extLst>
              <a:ext uri="{FF2B5EF4-FFF2-40B4-BE49-F238E27FC236}">
                <a16:creationId xmlns:a16="http://schemas.microsoft.com/office/drawing/2014/main" id="{EEF23452-2C62-6007-7F53-A0188003A4ED}"/>
              </a:ext>
            </a:extLst>
          </p:cNvPr>
          <p:cNvCxnSpPr>
            <a:cxnSpLocks/>
            <a:endCxn id="83" idx="1"/>
          </p:cNvCxnSpPr>
          <p:nvPr/>
        </p:nvCxnSpPr>
        <p:spPr>
          <a:xfrm>
            <a:off x="91440" y="1951474"/>
            <a:ext cx="270316"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46" name="直接箭头连接符 445">
            <a:extLst>
              <a:ext uri="{FF2B5EF4-FFF2-40B4-BE49-F238E27FC236}">
                <a16:creationId xmlns:a16="http://schemas.microsoft.com/office/drawing/2014/main" id="{341449F9-78F6-5F99-D758-6AB764B21E2C}"/>
              </a:ext>
            </a:extLst>
          </p:cNvPr>
          <p:cNvCxnSpPr>
            <a:endCxn id="84" idx="1"/>
          </p:cNvCxnSpPr>
          <p:nvPr/>
        </p:nvCxnSpPr>
        <p:spPr>
          <a:xfrm>
            <a:off x="91440" y="853431"/>
            <a:ext cx="270316" cy="2039"/>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75" name="连接符: 肘形 474">
            <a:extLst>
              <a:ext uri="{FF2B5EF4-FFF2-40B4-BE49-F238E27FC236}">
                <a16:creationId xmlns:a16="http://schemas.microsoft.com/office/drawing/2014/main" id="{0ADB4B50-A3EA-9D00-6380-26F69E6CBC11}"/>
              </a:ext>
            </a:extLst>
          </p:cNvPr>
          <p:cNvCxnSpPr>
            <a:stCxn id="61" idx="3"/>
            <a:endCxn id="55" idx="3"/>
          </p:cNvCxnSpPr>
          <p:nvPr/>
        </p:nvCxnSpPr>
        <p:spPr>
          <a:xfrm flipH="1">
            <a:off x="11691837" y="3227118"/>
            <a:ext cx="329016" cy="1721828"/>
          </a:xfrm>
          <a:prstGeom prst="bentConnector3">
            <a:avLst>
              <a:gd name="adj1" fmla="val -25476"/>
            </a:avLst>
          </a:prstGeom>
          <a:ln>
            <a:tailEnd type="arrow"/>
          </a:ln>
        </p:spPr>
        <p:style>
          <a:lnRef idx="2">
            <a:schemeClr val="accent1"/>
          </a:lnRef>
          <a:fillRef idx="0">
            <a:schemeClr val="accent1"/>
          </a:fillRef>
          <a:effectRef idx="1">
            <a:schemeClr val="accent1"/>
          </a:effectRef>
          <a:fontRef idx="minor">
            <a:schemeClr val="tx1"/>
          </a:fontRef>
        </p:style>
      </p:cxnSp>
      <p:sp>
        <p:nvSpPr>
          <p:cNvPr id="477" name="矩形: 圆角 476">
            <a:extLst>
              <a:ext uri="{FF2B5EF4-FFF2-40B4-BE49-F238E27FC236}">
                <a16:creationId xmlns:a16="http://schemas.microsoft.com/office/drawing/2014/main" id="{7D004C32-6B16-0CE8-D14E-B462A8B1C881}"/>
              </a:ext>
            </a:extLst>
          </p:cNvPr>
          <p:cNvSpPr/>
          <p:nvPr/>
        </p:nvSpPr>
        <p:spPr>
          <a:xfrm>
            <a:off x="5781381" y="697510"/>
            <a:ext cx="6369564" cy="1593641"/>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8" name="文本框 477">
            <a:extLst>
              <a:ext uri="{FF2B5EF4-FFF2-40B4-BE49-F238E27FC236}">
                <a16:creationId xmlns:a16="http://schemas.microsoft.com/office/drawing/2014/main" id="{77B87443-C8EE-0BFF-80B5-FA48D0B1C7BF}"/>
              </a:ext>
            </a:extLst>
          </p:cNvPr>
          <p:cNvSpPr txBox="1"/>
          <p:nvPr/>
        </p:nvSpPr>
        <p:spPr>
          <a:xfrm>
            <a:off x="11341866" y="2312545"/>
            <a:ext cx="912429" cy="307777"/>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grpSp>
        <p:nvGrpSpPr>
          <p:cNvPr id="497" name="组合 496">
            <a:extLst>
              <a:ext uri="{FF2B5EF4-FFF2-40B4-BE49-F238E27FC236}">
                <a16:creationId xmlns:a16="http://schemas.microsoft.com/office/drawing/2014/main" id="{D9730CFB-0B2B-78C1-E71B-A1B1DD0337C3}"/>
              </a:ext>
            </a:extLst>
          </p:cNvPr>
          <p:cNvGrpSpPr/>
          <p:nvPr/>
        </p:nvGrpSpPr>
        <p:grpSpPr>
          <a:xfrm>
            <a:off x="2875780" y="4015296"/>
            <a:ext cx="219600" cy="220070"/>
            <a:chOff x="2851768" y="1813678"/>
            <a:chExt cx="219600" cy="220070"/>
          </a:xfrm>
        </p:grpSpPr>
        <p:sp>
          <p:nvSpPr>
            <p:cNvPr id="498" name="椭圆 497">
              <a:extLst>
                <a:ext uri="{FF2B5EF4-FFF2-40B4-BE49-F238E27FC236}">
                  <a16:creationId xmlns:a16="http://schemas.microsoft.com/office/drawing/2014/main" id="{D767F4AF-6D49-BBC9-8152-9D810579D4DF}"/>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99" name="直接连接符 498">
              <a:extLst>
                <a:ext uri="{FF2B5EF4-FFF2-40B4-BE49-F238E27FC236}">
                  <a16:creationId xmlns:a16="http://schemas.microsoft.com/office/drawing/2014/main" id="{4872560E-91BA-CB7C-B4C2-AA8129DE07DA}"/>
                </a:ext>
              </a:extLst>
            </p:cNvPr>
            <p:cNvCxnSpPr>
              <a:stCxn id="498" idx="2"/>
              <a:endCxn id="49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500" name="直接连接符 499">
              <a:extLst>
                <a:ext uri="{FF2B5EF4-FFF2-40B4-BE49-F238E27FC236}">
                  <a16:creationId xmlns:a16="http://schemas.microsoft.com/office/drawing/2014/main" id="{6CE9C7C6-F2E6-11EC-ABCE-8D2ED8F33BE4}"/>
                </a:ext>
              </a:extLst>
            </p:cNvPr>
            <p:cNvCxnSpPr>
              <a:stCxn id="498" idx="0"/>
              <a:endCxn id="49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507" name="矩形 506">
            <a:extLst>
              <a:ext uri="{FF2B5EF4-FFF2-40B4-BE49-F238E27FC236}">
                <a16:creationId xmlns:a16="http://schemas.microsoft.com/office/drawing/2014/main" id="{EFBB000C-37FE-B106-193C-DFA1EC042A3C}"/>
              </a:ext>
            </a:extLst>
          </p:cNvPr>
          <p:cNvSpPr/>
          <p:nvPr/>
        </p:nvSpPr>
        <p:spPr>
          <a:xfrm>
            <a:off x="2157157" y="4015296"/>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09" name="矩形 508">
            <a:extLst>
              <a:ext uri="{FF2B5EF4-FFF2-40B4-BE49-F238E27FC236}">
                <a16:creationId xmlns:a16="http://schemas.microsoft.com/office/drawing/2014/main" id="{A608227A-80F7-A026-6BFC-D5ED7356FCD9}"/>
              </a:ext>
            </a:extLst>
          </p:cNvPr>
          <p:cNvSpPr/>
          <p:nvPr/>
        </p:nvSpPr>
        <p:spPr>
          <a:xfrm>
            <a:off x="2696674" y="350868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11" name="直接连接符 510">
            <a:extLst>
              <a:ext uri="{FF2B5EF4-FFF2-40B4-BE49-F238E27FC236}">
                <a16:creationId xmlns:a16="http://schemas.microsoft.com/office/drawing/2014/main" id="{AAC63F2B-AC4D-9DB5-CEFE-3499F565E09A}"/>
              </a:ext>
            </a:extLst>
          </p:cNvPr>
          <p:cNvCxnSpPr>
            <a:cxnSpLocks/>
            <a:endCxn id="509" idx="0"/>
          </p:cNvCxnSpPr>
          <p:nvPr/>
        </p:nvCxnSpPr>
        <p:spPr>
          <a:xfrm flipH="1">
            <a:off x="2989469" y="853431"/>
            <a:ext cx="7993" cy="2655252"/>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5" name="连接符: 肘形 514">
            <a:extLst>
              <a:ext uri="{FF2B5EF4-FFF2-40B4-BE49-F238E27FC236}">
                <a16:creationId xmlns:a16="http://schemas.microsoft.com/office/drawing/2014/main" id="{844CC103-BF4D-DF8B-B96A-0CA2224B9DF7}"/>
              </a:ext>
            </a:extLst>
          </p:cNvPr>
          <p:cNvCxnSpPr>
            <a:endCxn id="498" idx="6"/>
          </p:cNvCxnSpPr>
          <p:nvPr/>
        </p:nvCxnSpPr>
        <p:spPr>
          <a:xfrm rot="5400000">
            <a:off x="2405356" y="2641498"/>
            <a:ext cx="2173857" cy="79380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0" name="连接符: 肘形 519">
            <a:extLst>
              <a:ext uri="{FF2B5EF4-FFF2-40B4-BE49-F238E27FC236}">
                <a16:creationId xmlns:a16="http://schemas.microsoft.com/office/drawing/2014/main" id="{F8E835AD-44EF-FA61-5648-7357B3C47FDE}"/>
              </a:ext>
            </a:extLst>
          </p:cNvPr>
          <p:cNvCxnSpPr>
            <a:stCxn id="126" idx="0"/>
            <a:endCxn id="498" idx="4"/>
          </p:cNvCxnSpPr>
          <p:nvPr/>
        </p:nvCxnSpPr>
        <p:spPr>
          <a:xfrm rot="5400000" flipH="1" flipV="1">
            <a:off x="2300316" y="4586850"/>
            <a:ext cx="1036747" cy="33378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3" name="直接连接符 522">
            <a:extLst>
              <a:ext uri="{FF2B5EF4-FFF2-40B4-BE49-F238E27FC236}">
                <a16:creationId xmlns:a16="http://schemas.microsoft.com/office/drawing/2014/main" id="{C1ACDB35-AD57-0214-819D-1D9724DA4DDF}"/>
              </a:ext>
            </a:extLst>
          </p:cNvPr>
          <p:cNvCxnSpPr>
            <a:stCxn id="498" idx="2"/>
            <a:endCxn id="507" idx="3"/>
          </p:cNvCxnSpPr>
          <p:nvPr/>
        </p:nvCxnSpPr>
        <p:spPr>
          <a:xfrm flipH="1">
            <a:off x="2555773" y="4125331"/>
            <a:ext cx="320007"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24" name="组合 523">
            <a:extLst>
              <a:ext uri="{FF2B5EF4-FFF2-40B4-BE49-F238E27FC236}">
                <a16:creationId xmlns:a16="http://schemas.microsoft.com/office/drawing/2014/main" id="{A7D0FE19-DA53-9062-D341-47387310B828}"/>
              </a:ext>
            </a:extLst>
          </p:cNvPr>
          <p:cNvGrpSpPr/>
          <p:nvPr/>
        </p:nvGrpSpPr>
        <p:grpSpPr>
          <a:xfrm>
            <a:off x="2246665" y="3508683"/>
            <a:ext cx="219600" cy="220070"/>
            <a:chOff x="2851768" y="731513"/>
            <a:chExt cx="219600" cy="220070"/>
          </a:xfrm>
        </p:grpSpPr>
        <p:sp>
          <p:nvSpPr>
            <p:cNvPr id="525" name="椭圆 524">
              <a:extLst>
                <a:ext uri="{FF2B5EF4-FFF2-40B4-BE49-F238E27FC236}">
                  <a16:creationId xmlns:a16="http://schemas.microsoft.com/office/drawing/2014/main" id="{623CC177-6FD6-F68F-C932-834466D9628A}"/>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26" name="直接连接符 525">
              <a:extLst>
                <a:ext uri="{FF2B5EF4-FFF2-40B4-BE49-F238E27FC236}">
                  <a16:creationId xmlns:a16="http://schemas.microsoft.com/office/drawing/2014/main" id="{EC52847D-C1CD-3838-559A-B28375A1D271}"/>
                </a:ext>
              </a:extLst>
            </p:cNvPr>
            <p:cNvCxnSpPr>
              <a:stCxn id="525" idx="1"/>
              <a:endCxn id="52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527" name="直接连接符 526">
              <a:extLst>
                <a:ext uri="{FF2B5EF4-FFF2-40B4-BE49-F238E27FC236}">
                  <a16:creationId xmlns:a16="http://schemas.microsoft.com/office/drawing/2014/main" id="{4E97FBA8-9DD2-5FC2-545B-D615FC6026CF}"/>
                </a:ext>
              </a:extLst>
            </p:cNvPr>
            <p:cNvCxnSpPr>
              <a:stCxn id="525" idx="7"/>
              <a:endCxn id="52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529" name="直接连接符 528">
            <a:extLst>
              <a:ext uri="{FF2B5EF4-FFF2-40B4-BE49-F238E27FC236}">
                <a16:creationId xmlns:a16="http://schemas.microsoft.com/office/drawing/2014/main" id="{2FEC7BEB-48A4-672C-8626-3ADB1120D275}"/>
              </a:ext>
            </a:extLst>
          </p:cNvPr>
          <p:cNvCxnSpPr>
            <a:stCxn id="507" idx="0"/>
            <a:endCxn id="525" idx="4"/>
          </p:cNvCxnSpPr>
          <p:nvPr/>
        </p:nvCxnSpPr>
        <p:spPr>
          <a:xfrm flipV="1">
            <a:off x="2356465" y="3728753"/>
            <a:ext cx="0" cy="28654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1" name="直接连接符 530">
            <a:extLst>
              <a:ext uri="{FF2B5EF4-FFF2-40B4-BE49-F238E27FC236}">
                <a16:creationId xmlns:a16="http://schemas.microsoft.com/office/drawing/2014/main" id="{B6232719-E398-9FA6-485B-525541A3B3BA}"/>
              </a:ext>
            </a:extLst>
          </p:cNvPr>
          <p:cNvCxnSpPr>
            <a:stCxn id="509" idx="1"/>
            <a:endCxn id="525" idx="6"/>
          </p:cNvCxnSpPr>
          <p:nvPr/>
        </p:nvCxnSpPr>
        <p:spPr>
          <a:xfrm flipH="1">
            <a:off x="2466265" y="3618718"/>
            <a:ext cx="23040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37" name="图片 536" descr="图片包含 游戏机, 建筑&#10;&#10;描述已自动生成">
            <a:extLst>
              <a:ext uri="{FF2B5EF4-FFF2-40B4-BE49-F238E27FC236}">
                <a16:creationId xmlns:a16="http://schemas.microsoft.com/office/drawing/2014/main" id="{9D4FF5B4-382F-7BD7-DD6D-0C324A4C55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508" y="6027397"/>
            <a:ext cx="609010" cy="609010"/>
          </a:xfrm>
          <a:prstGeom prst="rect">
            <a:avLst/>
          </a:prstGeom>
        </p:spPr>
      </p:pic>
      <p:sp>
        <p:nvSpPr>
          <p:cNvPr id="541" name="矩形 540">
            <a:extLst>
              <a:ext uri="{FF2B5EF4-FFF2-40B4-BE49-F238E27FC236}">
                <a16:creationId xmlns:a16="http://schemas.microsoft.com/office/drawing/2014/main" id="{9EDCDE4C-E853-CDEF-1883-C6AAA26B0B9A}"/>
              </a:ext>
            </a:extLst>
          </p:cNvPr>
          <p:cNvSpPr/>
          <p:nvPr/>
        </p:nvSpPr>
        <p:spPr>
          <a:xfrm>
            <a:off x="374615" y="452266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0" name="矩形 549">
            <a:extLst>
              <a:ext uri="{FF2B5EF4-FFF2-40B4-BE49-F238E27FC236}">
                <a16:creationId xmlns:a16="http://schemas.microsoft.com/office/drawing/2014/main" id="{BC8BF819-7C2B-F93E-765A-345C8FC6C96C}"/>
              </a:ext>
            </a:extLst>
          </p:cNvPr>
          <p:cNvSpPr/>
          <p:nvPr/>
        </p:nvSpPr>
        <p:spPr>
          <a:xfrm>
            <a:off x="375817" y="3987045"/>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Gaussian blur</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1" name="矩形 550">
            <a:extLst>
              <a:ext uri="{FF2B5EF4-FFF2-40B4-BE49-F238E27FC236}">
                <a16:creationId xmlns:a16="http://schemas.microsoft.com/office/drawing/2014/main" id="{F735112D-F9A6-25F7-2880-A3E2831D2097}"/>
              </a:ext>
            </a:extLst>
          </p:cNvPr>
          <p:cNvSpPr/>
          <p:nvPr/>
        </p:nvSpPr>
        <p:spPr>
          <a:xfrm>
            <a:off x="375817" y="425402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Resize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3" name="矩形 552">
            <a:extLst>
              <a:ext uri="{FF2B5EF4-FFF2-40B4-BE49-F238E27FC236}">
                <a16:creationId xmlns:a16="http://schemas.microsoft.com/office/drawing/2014/main" id="{D625F46D-34BE-AD6B-A6EE-1424BA88289D}"/>
              </a:ext>
            </a:extLst>
          </p:cNvPr>
          <p:cNvSpPr/>
          <p:nvPr/>
        </p:nvSpPr>
        <p:spPr>
          <a:xfrm>
            <a:off x="375817" y="479142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OC</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55" name="直接连接符 554">
            <a:extLst>
              <a:ext uri="{FF2B5EF4-FFF2-40B4-BE49-F238E27FC236}">
                <a16:creationId xmlns:a16="http://schemas.microsoft.com/office/drawing/2014/main" id="{C8B6421E-2E79-4A90-4B6B-DD59D3364601}"/>
              </a:ext>
            </a:extLst>
          </p:cNvPr>
          <p:cNvCxnSpPr>
            <a:stCxn id="507" idx="1"/>
            <a:endCxn id="550" idx="3"/>
          </p:cNvCxnSpPr>
          <p:nvPr/>
        </p:nvCxnSpPr>
        <p:spPr>
          <a:xfrm flipH="1" flipV="1">
            <a:off x="1765797" y="4121426"/>
            <a:ext cx="391360"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7" name="直接连接符 556">
            <a:extLst>
              <a:ext uri="{FF2B5EF4-FFF2-40B4-BE49-F238E27FC236}">
                <a16:creationId xmlns:a16="http://schemas.microsoft.com/office/drawing/2014/main" id="{3A92594A-1A6D-BB68-381B-252DA56E871B}"/>
              </a:ext>
            </a:extLst>
          </p:cNvPr>
          <p:cNvCxnSpPr>
            <a:stCxn id="553" idx="2"/>
            <a:endCxn id="128" idx="0"/>
          </p:cNvCxnSpPr>
          <p:nvPr/>
        </p:nvCxnSpPr>
        <p:spPr>
          <a:xfrm flipH="1">
            <a:off x="1069163" y="5060184"/>
            <a:ext cx="1644" cy="413376"/>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8" name="直接箭头连接符 557">
            <a:extLst>
              <a:ext uri="{FF2B5EF4-FFF2-40B4-BE49-F238E27FC236}">
                <a16:creationId xmlns:a16="http://schemas.microsoft.com/office/drawing/2014/main" id="{00993D38-B037-C589-25C5-C1A1BACD3EAC}"/>
              </a:ext>
            </a:extLst>
          </p:cNvPr>
          <p:cNvCxnSpPr>
            <a:cxnSpLocks/>
          </p:cNvCxnSpPr>
          <p:nvPr/>
        </p:nvCxnSpPr>
        <p:spPr>
          <a:xfrm>
            <a:off x="103857" y="5678325"/>
            <a:ext cx="270316" cy="0"/>
          </a:xfrm>
          <a:prstGeom prst="straightConnector1">
            <a:avLst/>
          </a:prstGeom>
          <a:ln>
            <a:solidFill>
              <a:schemeClr val="accent5">
                <a:lumMod val="75000"/>
              </a:schemeClr>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250B9F1-7EAA-367A-E0C3-219C0D3E985D}"/>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模型网络结构</a:t>
            </a:r>
          </a:p>
        </p:txBody>
      </p:sp>
      <p:sp>
        <p:nvSpPr>
          <p:cNvPr id="4" name="文本框 3">
            <a:extLst>
              <a:ext uri="{FF2B5EF4-FFF2-40B4-BE49-F238E27FC236}">
                <a16:creationId xmlns:a16="http://schemas.microsoft.com/office/drawing/2014/main" id="{22885713-1A13-F11D-2E64-13392377CA04}"/>
              </a:ext>
            </a:extLst>
          </p:cNvPr>
          <p:cNvSpPr txBox="1"/>
          <p:nvPr/>
        </p:nvSpPr>
        <p:spPr>
          <a:xfrm>
            <a:off x="122424" y="3242430"/>
            <a:ext cx="1834385" cy="738664"/>
          </a:xfrm>
          <a:prstGeom prst="rect">
            <a:avLst/>
          </a:prstGeom>
          <a:noFill/>
        </p:spPr>
        <p:txBody>
          <a:bodyPr wrap="square" rtlCol="0">
            <a:spAutoFit/>
          </a:bodyPr>
          <a:lstStyle/>
          <a:p>
            <a:pPr algn="ctr"/>
            <a:r>
              <a:rPr lang="en-US" altLang="zh-CN" sz="1400" b="1" dirty="0">
                <a:solidFill>
                  <a:srgbClr val="002060"/>
                </a:solidFill>
                <a:latin typeface="微软雅黑" panose="020B0503020204020204" pitchFamily="34" charset="-122"/>
                <a:ea typeface="微软雅黑" panose="020B0503020204020204" pitchFamily="34" charset="-122"/>
              </a:rPr>
              <a:t>%</a:t>
            </a:r>
            <a:r>
              <a:rPr lang="zh-CN" altLang="en-US" sz="1400" b="1" dirty="0">
                <a:solidFill>
                  <a:srgbClr val="002060"/>
                </a:solidFill>
                <a:latin typeface="微软雅黑" panose="020B0503020204020204" pitchFamily="34" charset="-122"/>
                <a:ea typeface="微软雅黑" panose="020B0503020204020204" pitchFamily="34" charset="-122"/>
              </a:rPr>
              <a:t>输出门的个数</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ctr"/>
            <a:r>
              <a:rPr lang="zh-CN" altLang="en-US" sz="1400" b="1" dirty="0">
                <a:solidFill>
                  <a:srgbClr val="002060"/>
                </a:solidFill>
                <a:latin typeface="微软雅黑" panose="020B0503020204020204" pitchFamily="34" charset="-122"/>
                <a:ea typeface="微软雅黑" panose="020B0503020204020204" pitchFamily="34" charset="-122"/>
              </a:rPr>
              <a:t>还没想好</a:t>
            </a:r>
            <a:r>
              <a:rPr lang="en-US" altLang="zh-CN" sz="1400" b="1" dirty="0">
                <a:solidFill>
                  <a:srgbClr val="002060"/>
                </a:solidFill>
                <a:latin typeface="微软雅黑" panose="020B0503020204020204" pitchFamily="34" charset="-122"/>
                <a:ea typeface="微软雅黑" panose="020B0503020204020204" pitchFamily="34" charset="-122"/>
              </a:rPr>
              <a:t>%</a:t>
            </a:r>
          </a:p>
          <a:p>
            <a:pPr algn="ctr"/>
            <a:r>
              <a:rPr lang="en-US" altLang="zh-CN" sz="1400" b="1" dirty="0">
                <a:solidFill>
                  <a:srgbClr val="002060"/>
                </a:solidFill>
                <a:latin typeface="微软雅黑" panose="020B0503020204020204" pitchFamily="34" charset="-122"/>
                <a:ea typeface="微软雅黑" panose="020B0503020204020204" pitchFamily="34" charset="-122"/>
              </a:rPr>
              <a:t>//</a:t>
            </a:r>
            <a:r>
              <a:rPr lang="zh-CN" altLang="en-US" sz="1400" b="1" dirty="0">
                <a:solidFill>
                  <a:srgbClr val="002060"/>
                </a:solidFill>
                <a:latin typeface="微软雅黑" panose="020B0503020204020204" pitchFamily="34" charset="-122"/>
                <a:ea typeface="微软雅黑" panose="020B0503020204020204" pitchFamily="34" charset="-122"/>
              </a:rPr>
              <a:t>目前还在写代码</a:t>
            </a:r>
            <a:r>
              <a:rPr lang="en-US" altLang="zh-CN" sz="1400" b="1" dirty="0">
                <a:solidFill>
                  <a:srgbClr val="00206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28CB1D3F-7CB8-9D97-B324-46FE8C5318E6}"/>
              </a:ext>
            </a:extLst>
          </p:cNvPr>
          <p:cNvSpPr/>
          <p:nvPr/>
        </p:nvSpPr>
        <p:spPr>
          <a:xfrm>
            <a:off x="1970321" y="3289960"/>
            <a:ext cx="1577195" cy="1144667"/>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184D1390-3035-3E46-F7B7-87D410D4D196}"/>
              </a:ext>
            </a:extLst>
          </p:cNvPr>
          <p:cNvSpPr/>
          <p:nvPr/>
        </p:nvSpPr>
        <p:spPr>
          <a:xfrm>
            <a:off x="5687672" y="2342748"/>
            <a:ext cx="5068040" cy="1008155"/>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1630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10FD0-1A42-909C-9BFE-62BF1DC0C6B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DADF012-9ED5-5218-D81D-CD586A768A62}"/>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部分疑问</a:t>
            </a:r>
            <a:endParaRPr lang="zh-CN" altLang="en-US" sz="2800" dirty="0">
              <a:solidFill>
                <a:srgbClr val="002060"/>
              </a:solidFill>
              <a:latin typeface="微软雅黑" panose="020B0503020204020204" pitchFamily="34" charset="-122"/>
              <a:ea typeface="微软雅黑" panose="020B0503020204020204" pitchFamily="34" charset="-122"/>
            </a:endParaRPr>
          </a:p>
        </p:txBody>
      </p:sp>
      <p:pic>
        <p:nvPicPr>
          <p:cNvPr id="4" name="图片 3" descr="图片包含 锣, 圆的, 钟表, 游戏机&#10;&#10;描述已自动生成">
            <a:extLst>
              <a:ext uri="{FF2B5EF4-FFF2-40B4-BE49-F238E27FC236}">
                <a16:creationId xmlns:a16="http://schemas.microsoft.com/office/drawing/2014/main" id="{985F662F-0CF8-4263-9C6D-4CE72D37D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383" y="1673043"/>
            <a:ext cx="2273489" cy="2273489"/>
          </a:xfrm>
          <a:prstGeom prst="rect">
            <a:avLst/>
          </a:prstGeom>
        </p:spPr>
      </p:pic>
      <p:pic>
        <p:nvPicPr>
          <p:cNvPr id="6" name="图片 5" descr="黑暗里有星球&#10;&#10;中度可信度描述已自动生成">
            <a:extLst>
              <a:ext uri="{FF2B5EF4-FFF2-40B4-BE49-F238E27FC236}">
                <a16:creationId xmlns:a16="http://schemas.microsoft.com/office/drawing/2014/main" id="{0BEB6A54-D768-B90D-54CC-010D3E470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904" y="1673043"/>
            <a:ext cx="2273489" cy="2273489"/>
          </a:xfrm>
          <a:prstGeom prst="rect">
            <a:avLst/>
          </a:prstGeom>
        </p:spPr>
      </p:pic>
      <p:pic>
        <p:nvPicPr>
          <p:cNvPr id="8" name="图片 7" descr="夜晚的月亮&#10;&#10;中度可信度描述已自动生成">
            <a:extLst>
              <a:ext uri="{FF2B5EF4-FFF2-40B4-BE49-F238E27FC236}">
                <a16:creationId xmlns:a16="http://schemas.microsoft.com/office/drawing/2014/main" id="{531B0F06-5D12-5E98-4394-52E88E67F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5883" y="1673043"/>
            <a:ext cx="2273489" cy="2273489"/>
          </a:xfrm>
          <a:prstGeom prst="rect">
            <a:avLst/>
          </a:prstGeom>
          <a:ln w="28575">
            <a:solidFill>
              <a:srgbClr val="FF0000"/>
            </a:solidFill>
          </a:ln>
        </p:spPr>
      </p:pic>
      <p:pic>
        <p:nvPicPr>
          <p:cNvPr id="10" name="图片 9" descr="图片包含 话筒, 照片, 轮子, 游戏机&#10;&#10;描述已自动生成">
            <a:extLst>
              <a:ext uri="{FF2B5EF4-FFF2-40B4-BE49-F238E27FC236}">
                <a16:creationId xmlns:a16="http://schemas.microsoft.com/office/drawing/2014/main" id="{91427AFC-E8BF-E347-C98D-899A3214A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874" y="1673043"/>
            <a:ext cx="2273489" cy="2273489"/>
          </a:xfrm>
          <a:prstGeom prst="rect">
            <a:avLst/>
          </a:prstGeom>
          <a:ln w="28575">
            <a:solidFill>
              <a:srgbClr val="FF0000"/>
            </a:solidFill>
          </a:ln>
        </p:spPr>
      </p:pic>
      <p:pic>
        <p:nvPicPr>
          <p:cNvPr id="12" name="图片 11">
            <a:extLst>
              <a:ext uri="{FF2B5EF4-FFF2-40B4-BE49-F238E27FC236}">
                <a16:creationId xmlns:a16="http://schemas.microsoft.com/office/drawing/2014/main" id="{E7156B56-86D0-40A3-29F0-343C42CCBE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6626" y="4181901"/>
            <a:ext cx="2273491" cy="2273491"/>
          </a:xfrm>
          <a:prstGeom prst="rect">
            <a:avLst/>
          </a:prstGeom>
          <a:ln w="28575">
            <a:solidFill>
              <a:srgbClr val="FF0000"/>
            </a:solidFill>
          </a:ln>
        </p:spPr>
      </p:pic>
      <p:pic>
        <p:nvPicPr>
          <p:cNvPr id="14" name="图片 13">
            <a:extLst>
              <a:ext uri="{FF2B5EF4-FFF2-40B4-BE49-F238E27FC236}">
                <a16:creationId xmlns:a16="http://schemas.microsoft.com/office/drawing/2014/main" id="{8CEEC5F3-F02B-1105-6DFF-2A70D3E8C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5872" y="4181901"/>
            <a:ext cx="2273491" cy="2273491"/>
          </a:xfrm>
          <a:prstGeom prst="rect">
            <a:avLst/>
          </a:prstGeom>
          <a:ln w="28575">
            <a:solidFill>
              <a:srgbClr val="FF0000"/>
            </a:solidFill>
          </a:ln>
        </p:spPr>
      </p:pic>
      <p:pic>
        <p:nvPicPr>
          <p:cNvPr id="16" name="图片 15">
            <a:extLst>
              <a:ext uri="{FF2B5EF4-FFF2-40B4-BE49-F238E27FC236}">
                <a16:creationId xmlns:a16="http://schemas.microsoft.com/office/drawing/2014/main" id="{B1B18039-43F3-2C7C-0E54-D837984898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5882" y="4181901"/>
            <a:ext cx="2273490" cy="2273490"/>
          </a:xfrm>
          <a:prstGeom prst="rect">
            <a:avLst/>
          </a:prstGeom>
          <a:ln w="28575">
            <a:solidFill>
              <a:srgbClr val="FF0000"/>
            </a:solidFill>
          </a:ln>
        </p:spPr>
      </p:pic>
      <p:pic>
        <p:nvPicPr>
          <p:cNvPr id="18" name="图片 17">
            <a:extLst>
              <a:ext uri="{FF2B5EF4-FFF2-40B4-BE49-F238E27FC236}">
                <a16:creationId xmlns:a16="http://schemas.microsoft.com/office/drawing/2014/main" id="{142252D1-4E7D-2966-09E0-64C3731FD5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382" y="4181901"/>
            <a:ext cx="2273489" cy="2273489"/>
          </a:xfrm>
          <a:prstGeom prst="rect">
            <a:avLst/>
          </a:prstGeom>
          <a:ln w="28575">
            <a:solidFill>
              <a:srgbClr val="FF0000"/>
            </a:solidFill>
          </a:ln>
        </p:spPr>
      </p:pic>
      <p:sp>
        <p:nvSpPr>
          <p:cNvPr id="25" name="文本框 24">
            <a:extLst>
              <a:ext uri="{FF2B5EF4-FFF2-40B4-BE49-F238E27FC236}">
                <a16:creationId xmlns:a16="http://schemas.microsoft.com/office/drawing/2014/main" id="{AB211524-7D48-B24C-62F4-125B0CB432B6}"/>
              </a:ext>
            </a:extLst>
          </p:cNvPr>
          <p:cNvSpPr txBox="1"/>
          <p:nvPr/>
        </p:nvSpPr>
        <p:spPr>
          <a:xfrm>
            <a:off x="6037882" y="1037564"/>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导管是否已经脱离血管？</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9226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BD95A-4774-641F-88EB-07F6C433023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099BFCA-389D-5F96-4C97-ECCCF85E7AB3}"/>
              </a:ext>
            </a:extLst>
          </p:cNvPr>
          <p:cNvSpPr txBox="1"/>
          <p:nvPr/>
        </p:nvSpPr>
        <p:spPr>
          <a:xfrm>
            <a:off x="665065" y="943032"/>
            <a:ext cx="2698175"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排除干扰训练集</a:t>
            </a:r>
          </a:p>
        </p:txBody>
      </p:sp>
      <p:sp>
        <p:nvSpPr>
          <p:cNvPr id="7" name="文本框 6">
            <a:extLst>
              <a:ext uri="{FF2B5EF4-FFF2-40B4-BE49-F238E27FC236}">
                <a16:creationId xmlns:a16="http://schemas.microsoft.com/office/drawing/2014/main" id="{D8F2CADC-027F-F935-45E5-8F05335AC2F2}"/>
              </a:ext>
            </a:extLst>
          </p:cNvPr>
          <p:cNvSpPr txBox="1"/>
          <p:nvPr/>
        </p:nvSpPr>
        <p:spPr>
          <a:xfrm>
            <a:off x="720179" y="5620706"/>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将标签与图像进行重叠，删除不符合认知的血管壁标签</a:t>
            </a:r>
          </a:p>
        </p:txBody>
      </p:sp>
      <p:grpSp>
        <p:nvGrpSpPr>
          <p:cNvPr id="12" name="组合 11">
            <a:extLst>
              <a:ext uri="{FF2B5EF4-FFF2-40B4-BE49-F238E27FC236}">
                <a16:creationId xmlns:a16="http://schemas.microsoft.com/office/drawing/2014/main" id="{C472090D-9376-AAF9-161D-5D3D06FDE4AC}"/>
              </a:ext>
            </a:extLst>
          </p:cNvPr>
          <p:cNvGrpSpPr/>
          <p:nvPr/>
        </p:nvGrpSpPr>
        <p:grpSpPr>
          <a:xfrm>
            <a:off x="767111" y="1748052"/>
            <a:ext cx="10657779" cy="3325229"/>
            <a:chOff x="1184759" y="1748052"/>
            <a:chExt cx="10657779" cy="3325229"/>
          </a:xfrm>
        </p:grpSpPr>
        <p:pic>
          <p:nvPicPr>
            <p:cNvPr id="6" name="图片 5" descr="黑暗里有星球&#10;&#10;描述已自动生成">
              <a:extLst>
                <a:ext uri="{FF2B5EF4-FFF2-40B4-BE49-F238E27FC236}">
                  <a16:creationId xmlns:a16="http://schemas.microsoft.com/office/drawing/2014/main" id="{648615D2-D3E5-177D-7799-1B825CE51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759" y="1784718"/>
              <a:ext cx="3288563" cy="3288563"/>
            </a:xfrm>
            <a:prstGeom prst="rect">
              <a:avLst/>
            </a:prstGeom>
          </p:spPr>
        </p:pic>
        <p:pic>
          <p:nvPicPr>
            <p:cNvPr id="9" name="图片 8" descr="黑暗里有星球&#10;&#10;中度可信度描述已自动生成">
              <a:extLst>
                <a:ext uri="{FF2B5EF4-FFF2-40B4-BE49-F238E27FC236}">
                  <a16:creationId xmlns:a16="http://schemas.microsoft.com/office/drawing/2014/main" id="{9519BA42-C35F-B6A8-A120-14874242C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034" y="1748052"/>
              <a:ext cx="3325229" cy="3325229"/>
            </a:xfrm>
            <a:prstGeom prst="rect">
              <a:avLst/>
            </a:prstGeom>
          </p:spPr>
        </p:pic>
        <p:pic>
          <p:nvPicPr>
            <p:cNvPr id="11" name="图片 10" descr="夜晚的月亮&#10;&#10;中度可信度描述已自动生成">
              <a:extLst>
                <a:ext uri="{FF2B5EF4-FFF2-40B4-BE49-F238E27FC236}">
                  <a16:creationId xmlns:a16="http://schemas.microsoft.com/office/drawing/2014/main" id="{54F4A8B5-68C7-BD1D-3A40-65C68E45D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3975" y="1784718"/>
              <a:ext cx="3288563" cy="3288563"/>
            </a:xfrm>
            <a:prstGeom prst="rect">
              <a:avLst/>
            </a:prstGeom>
          </p:spPr>
        </p:pic>
      </p:grpSp>
      <p:sp>
        <p:nvSpPr>
          <p:cNvPr id="4" name="任意多边形: 形状 3">
            <a:extLst>
              <a:ext uri="{FF2B5EF4-FFF2-40B4-BE49-F238E27FC236}">
                <a16:creationId xmlns:a16="http://schemas.microsoft.com/office/drawing/2014/main" id="{5C7CA6B3-C632-1AE8-C92F-47715EFD014E}"/>
              </a:ext>
            </a:extLst>
          </p:cNvPr>
          <p:cNvSpPr/>
          <p:nvPr/>
        </p:nvSpPr>
        <p:spPr>
          <a:xfrm>
            <a:off x="2413628" y="3609975"/>
            <a:ext cx="146692" cy="333375"/>
          </a:xfrm>
          <a:custGeom>
            <a:avLst/>
            <a:gdLst>
              <a:gd name="connsiteX0" fmla="*/ 146692 w 146692"/>
              <a:gd name="connsiteY0" fmla="*/ 0 h 333375"/>
              <a:gd name="connsiteX1" fmla="*/ 137167 w 146692"/>
              <a:gd name="connsiteY1" fmla="*/ 81915 h 333375"/>
              <a:gd name="connsiteX2" fmla="*/ 135262 w 146692"/>
              <a:gd name="connsiteY2" fmla="*/ 97155 h 333375"/>
              <a:gd name="connsiteX3" fmla="*/ 125737 w 146692"/>
              <a:gd name="connsiteY3" fmla="*/ 118110 h 333375"/>
              <a:gd name="connsiteX4" fmla="*/ 118117 w 146692"/>
              <a:gd name="connsiteY4" fmla="*/ 140970 h 333375"/>
              <a:gd name="connsiteX5" fmla="*/ 99067 w 146692"/>
              <a:gd name="connsiteY5" fmla="*/ 182880 h 333375"/>
              <a:gd name="connsiteX6" fmla="*/ 89542 w 146692"/>
              <a:gd name="connsiteY6" fmla="*/ 203835 h 333375"/>
              <a:gd name="connsiteX7" fmla="*/ 68587 w 146692"/>
              <a:gd name="connsiteY7" fmla="*/ 243840 h 333375"/>
              <a:gd name="connsiteX8" fmla="*/ 55252 w 146692"/>
              <a:gd name="connsiteY8" fmla="*/ 270510 h 333375"/>
              <a:gd name="connsiteX9" fmla="*/ 36202 w 146692"/>
              <a:gd name="connsiteY9" fmla="*/ 293370 h 333375"/>
              <a:gd name="connsiteX10" fmla="*/ 19057 w 146692"/>
              <a:gd name="connsiteY10" fmla="*/ 314325 h 333375"/>
              <a:gd name="connsiteX11" fmla="*/ 5722 w 146692"/>
              <a:gd name="connsiteY11" fmla="*/ 325755 h 333375"/>
              <a:gd name="connsiteX12" fmla="*/ 7 w 146692"/>
              <a:gd name="connsiteY12"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692" h="333375">
                <a:moveTo>
                  <a:pt x="146692" y="0"/>
                </a:moveTo>
                <a:cubicBezTo>
                  <a:pt x="141004" y="71106"/>
                  <a:pt x="146195" y="23236"/>
                  <a:pt x="137167" y="81915"/>
                </a:cubicBezTo>
                <a:cubicBezTo>
                  <a:pt x="136389" y="86975"/>
                  <a:pt x="136804" y="92273"/>
                  <a:pt x="135262" y="97155"/>
                </a:cubicBezTo>
                <a:cubicBezTo>
                  <a:pt x="132951" y="104472"/>
                  <a:pt x="128533" y="110965"/>
                  <a:pt x="125737" y="118110"/>
                </a:cubicBezTo>
                <a:cubicBezTo>
                  <a:pt x="122810" y="125590"/>
                  <a:pt x="121175" y="133543"/>
                  <a:pt x="118117" y="140970"/>
                </a:cubicBezTo>
                <a:cubicBezTo>
                  <a:pt x="112274" y="155160"/>
                  <a:pt x="105417" y="168910"/>
                  <a:pt x="99067" y="182880"/>
                </a:cubicBezTo>
                <a:cubicBezTo>
                  <a:pt x="95892" y="189865"/>
                  <a:pt x="93349" y="197173"/>
                  <a:pt x="89542" y="203835"/>
                </a:cubicBezTo>
                <a:cubicBezTo>
                  <a:pt x="76991" y="225800"/>
                  <a:pt x="84212" y="212591"/>
                  <a:pt x="68587" y="243840"/>
                </a:cubicBezTo>
                <a:lnTo>
                  <a:pt x="55252" y="270510"/>
                </a:lnTo>
                <a:cubicBezTo>
                  <a:pt x="23317" y="313090"/>
                  <a:pt x="58692" y="267420"/>
                  <a:pt x="36202" y="293370"/>
                </a:cubicBezTo>
                <a:cubicBezTo>
                  <a:pt x="30291" y="300190"/>
                  <a:pt x="24748" y="307321"/>
                  <a:pt x="19057" y="314325"/>
                </a:cubicBezTo>
                <a:cubicBezTo>
                  <a:pt x="9992" y="325481"/>
                  <a:pt x="15388" y="322533"/>
                  <a:pt x="5722" y="325755"/>
                </a:cubicBezTo>
                <a:cubicBezTo>
                  <a:pt x="-442" y="331919"/>
                  <a:pt x="7" y="328776"/>
                  <a:pt x="7" y="333375"/>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1D4DB942-467B-D799-03CA-E1A6F2A81594}"/>
              </a:ext>
            </a:extLst>
          </p:cNvPr>
          <p:cNvSpPr/>
          <p:nvPr/>
        </p:nvSpPr>
        <p:spPr>
          <a:xfrm>
            <a:off x="6092190" y="3630930"/>
            <a:ext cx="220980" cy="312435"/>
          </a:xfrm>
          <a:custGeom>
            <a:avLst/>
            <a:gdLst>
              <a:gd name="connsiteX0" fmla="*/ 220980 w 220980"/>
              <a:gd name="connsiteY0" fmla="*/ 0 h 312435"/>
              <a:gd name="connsiteX1" fmla="*/ 211455 w 220980"/>
              <a:gd name="connsiteY1" fmla="*/ 7620 h 312435"/>
              <a:gd name="connsiteX2" fmla="*/ 209550 w 220980"/>
              <a:gd name="connsiteY2" fmla="*/ 13335 h 312435"/>
              <a:gd name="connsiteX3" fmla="*/ 205740 w 220980"/>
              <a:gd name="connsiteY3" fmla="*/ 28575 h 312435"/>
              <a:gd name="connsiteX4" fmla="*/ 200025 w 220980"/>
              <a:gd name="connsiteY4" fmla="*/ 43815 h 312435"/>
              <a:gd name="connsiteX5" fmla="*/ 188595 w 220980"/>
              <a:gd name="connsiteY5" fmla="*/ 76200 h 312435"/>
              <a:gd name="connsiteX6" fmla="*/ 160020 w 220980"/>
              <a:gd name="connsiteY6" fmla="*/ 123825 h 312435"/>
              <a:gd name="connsiteX7" fmla="*/ 142875 w 220980"/>
              <a:gd name="connsiteY7" fmla="*/ 148590 h 312435"/>
              <a:gd name="connsiteX8" fmla="*/ 135255 w 220980"/>
              <a:gd name="connsiteY8" fmla="*/ 161925 h 312435"/>
              <a:gd name="connsiteX9" fmla="*/ 127635 w 220980"/>
              <a:gd name="connsiteY9" fmla="*/ 171450 h 312435"/>
              <a:gd name="connsiteX10" fmla="*/ 121920 w 220980"/>
              <a:gd name="connsiteY10" fmla="*/ 182880 h 312435"/>
              <a:gd name="connsiteX11" fmla="*/ 106680 w 220980"/>
              <a:gd name="connsiteY11" fmla="*/ 200025 h 312435"/>
              <a:gd name="connsiteX12" fmla="*/ 78105 w 220980"/>
              <a:gd name="connsiteY12" fmla="*/ 232410 h 312435"/>
              <a:gd name="connsiteX13" fmla="*/ 66675 w 220980"/>
              <a:gd name="connsiteY13" fmla="*/ 245745 h 312435"/>
              <a:gd name="connsiteX14" fmla="*/ 59055 w 220980"/>
              <a:gd name="connsiteY14" fmla="*/ 253365 h 312435"/>
              <a:gd name="connsiteX15" fmla="*/ 47625 w 220980"/>
              <a:gd name="connsiteY15" fmla="*/ 266700 h 312435"/>
              <a:gd name="connsiteX16" fmla="*/ 38100 w 220980"/>
              <a:gd name="connsiteY16" fmla="*/ 274320 h 312435"/>
              <a:gd name="connsiteX17" fmla="*/ 26670 w 220980"/>
              <a:gd name="connsiteY17" fmla="*/ 287655 h 312435"/>
              <a:gd name="connsiteX18" fmla="*/ 3810 w 220980"/>
              <a:gd name="connsiteY18" fmla="*/ 306705 h 312435"/>
              <a:gd name="connsiteX19" fmla="*/ 0 w 220980"/>
              <a:gd name="connsiteY19" fmla="*/ 312420 h 31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0980" h="312435">
                <a:moveTo>
                  <a:pt x="220980" y="0"/>
                </a:moveTo>
                <a:cubicBezTo>
                  <a:pt x="217805" y="2540"/>
                  <a:pt x="214101" y="4533"/>
                  <a:pt x="211455" y="7620"/>
                </a:cubicBezTo>
                <a:cubicBezTo>
                  <a:pt x="210148" y="9145"/>
                  <a:pt x="210078" y="11398"/>
                  <a:pt x="209550" y="13335"/>
                </a:cubicBezTo>
                <a:cubicBezTo>
                  <a:pt x="208172" y="18387"/>
                  <a:pt x="207302" y="23577"/>
                  <a:pt x="205740" y="28575"/>
                </a:cubicBezTo>
                <a:cubicBezTo>
                  <a:pt x="204122" y="33753"/>
                  <a:pt x="201831" y="38699"/>
                  <a:pt x="200025" y="43815"/>
                </a:cubicBezTo>
                <a:cubicBezTo>
                  <a:pt x="198336" y="48600"/>
                  <a:pt x="191254" y="71086"/>
                  <a:pt x="188595" y="76200"/>
                </a:cubicBezTo>
                <a:cubicBezTo>
                  <a:pt x="187784" y="77760"/>
                  <a:pt x="166006" y="115179"/>
                  <a:pt x="160020" y="123825"/>
                </a:cubicBezTo>
                <a:cubicBezTo>
                  <a:pt x="154305" y="132080"/>
                  <a:pt x="147856" y="139873"/>
                  <a:pt x="142875" y="148590"/>
                </a:cubicBezTo>
                <a:cubicBezTo>
                  <a:pt x="140335" y="153035"/>
                  <a:pt x="138095" y="157665"/>
                  <a:pt x="135255" y="161925"/>
                </a:cubicBezTo>
                <a:cubicBezTo>
                  <a:pt x="133000" y="165308"/>
                  <a:pt x="129818" y="168020"/>
                  <a:pt x="127635" y="171450"/>
                </a:cubicBezTo>
                <a:cubicBezTo>
                  <a:pt x="125348" y="175044"/>
                  <a:pt x="124439" y="179445"/>
                  <a:pt x="121920" y="182880"/>
                </a:cubicBezTo>
                <a:cubicBezTo>
                  <a:pt x="117398" y="189046"/>
                  <a:pt x="111575" y="194151"/>
                  <a:pt x="106680" y="200025"/>
                </a:cubicBezTo>
                <a:cubicBezTo>
                  <a:pt x="65705" y="249195"/>
                  <a:pt x="121514" y="185900"/>
                  <a:pt x="78105" y="232410"/>
                </a:cubicBezTo>
                <a:cubicBezTo>
                  <a:pt x="74110" y="236690"/>
                  <a:pt x="70613" y="241413"/>
                  <a:pt x="66675" y="245745"/>
                </a:cubicBezTo>
                <a:cubicBezTo>
                  <a:pt x="64259" y="248403"/>
                  <a:pt x="61471" y="250707"/>
                  <a:pt x="59055" y="253365"/>
                </a:cubicBezTo>
                <a:cubicBezTo>
                  <a:pt x="55117" y="257697"/>
                  <a:pt x="51765" y="262560"/>
                  <a:pt x="47625" y="266700"/>
                </a:cubicBezTo>
                <a:cubicBezTo>
                  <a:pt x="44750" y="269575"/>
                  <a:pt x="41275" y="271780"/>
                  <a:pt x="38100" y="274320"/>
                </a:cubicBezTo>
                <a:cubicBezTo>
                  <a:pt x="31509" y="287502"/>
                  <a:pt x="38084" y="277192"/>
                  <a:pt x="26670" y="287655"/>
                </a:cubicBezTo>
                <a:cubicBezTo>
                  <a:pt x="5972" y="306628"/>
                  <a:pt x="19219" y="299000"/>
                  <a:pt x="3810" y="306705"/>
                </a:cubicBezTo>
                <a:cubicBezTo>
                  <a:pt x="1704" y="313022"/>
                  <a:pt x="3913" y="312420"/>
                  <a:pt x="0" y="31242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2DDABD85-3337-5013-A76E-6AC22FB1922B}"/>
              </a:ext>
            </a:extLst>
          </p:cNvPr>
          <p:cNvSpPr/>
          <p:nvPr/>
        </p:nvSpPr>
        <p:spPr>
          <a:xfrm>
            <a:off x="9681210" y="3691890"/>
            <a:ext cx="367665" cy="394335"/>
          </a:xfrm>
          <a:custGeom>
            <a:avLst/>
            <a:gdLst>
              <a:gd name="connsiteX0" fmla="*/ 367665 w 367665"/>
              <a:gd name="connsiteY0" fmla="*/ 0 h 394335"/>
              <a:gd name="connsiteX1" fmla="*/ 363855 w 367665"/>
              <a:gd name="connsiteY1" fmla="*/ 9525 h 394335"/>
              <a:gd name="connsiteX2" fmla="*/ 335280 w 367665"/>
              <a:gd name="connsiteY2" fmla="*/ 60960 h 394335"/>
              <a:gd name="connsiteX3" fmla="*/ 304800 w 367665"/>
              <a:gd name="connsiteY3" fmla="*/ 110490 h 394335"/>
              <a:gd name="connsiteX4" fmla="*/ 291465 w 367665"/>
              <a:gd name="connsiteY4" fmla="*/ 129540 h 394335"/>
              <a:gd name="connsiteX5" fmla="*/ 280035 w 367665"/>
              <a:gd name="connsiteY5" fmla="*/ 148590 h 394335"/>
              <a:gd name="connsiteX6" fmla="*/ 224790 w 367665"/>
              <a:gd name="connsiteY6" fmla="*/ 219075 h 394335"/>
              <a:gd name="connsiteX7" fmla="*/ 205740 w 367665"/>
              <a:gd name="connsiteY7" fmla="*/ 245745 h 394335"/>
              <a:gd name="connsiteX8" fmla="*/ 179070 w 367665"/>
              <a:gd name="connsiteY8" fmla="*/ 278130 h 394335"/>
              <a:gd name="connsiteX9" fmla="*/ 169545 w 367665"/>
              <a:gd name="connsiteY9" fmla="*/ 293370 h 394335"/>
              <a:gd name="connsiteX10" fmla="*/ 158115 w 367665"/>
              <a:gd name="connsiteY10" fmla="*/ 304800 h 394335"/>
              <a:gd name="connsiteX11" fmla="*/ 150495 w 367665"/>
              <a:gd name="connsiteY11" fmla="*/ 316230 h 394335"/>
              <a:gd name="connsiteX12" fmla="*/ 144780 w 367665"/>
              <a:gd name="connsiteY12" fmla="*/ 323850 h 394335"/>
              <a:gd name="connsiteX13" fmla="*/ 137160 w 367665"/>
              <a:gd name="connsiteY13" fmla="*/ 335280 h 394335"/>
              <a:gd name="connsiteX14" fmla="*/ 131445 w 367665"/>
              <a:gd name="connsiteY14" fmla="*/ 340995 h 394335"/>
              <a:gd name="connsiteX15" fmla="*/ 125730 w 367665"/>
              <a:gd name="connsiteY15" fmla="*/ 348615 h 394335"/>
              <a:gd name="connsiteX16" fmla="*/ 118110 w 367665"/>
              <a:gd name="connsiteY16" fmla="*/ 356235 h 394335"/>
              <a:gd name="connsiteX17" fmla="*/ 110490 w 367665"/>
              <a:gd name="connsiteY17" fmla="*/ 371475 h 394335"/>
              <a:gd name="connsiteX18" fmla="*/ 102870 w 367665"/>
              <a:gd name="connsiteY18" fmla="*/ 375285 h 394335"/>
              <a:gd name="connsiteX19" fmla="*/ 87630 w 367665"/>
              <a:gd name="connsiteY19" fmla="*/ 386715 h 394335"/>
              <a:gd name="connsiteX20" fmla="*/ 78105 w 367665"/>
              <a:gd name="connsiteY20" fmla="*/ 390525 h 394335"/>
              <a:gd name="connsiteX21" fmla="*/ 68580 w 367665"/>
              <a:gd name="connsiteY21" fmla="*/ 392430 h 394335"/>
              <a:gd name="connsiteX22" fmla="*/ 60960 w 367665"/>
              <a:gd name="connsiteY22" fmla="*/ 394335 h 394335"/>
              <a:gd name="connsiteX23" fmla="*/ 0 w 367665"/>
              <a:gd name="connsiteY23" fmla="*/ 392430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7665" h="394335">
                <a:moveTo>
                  <a:pt x="367665" y="0"/>
                </a:moveTo>
                <a:cubicBezTo>
                  <a:pt x="366395" y="3175"/>
                  <a:pt x="365384" y="6466"/>
                  <a:pt x="363855" y="9525"/>
                </a:cubicBezTo>
                <a:cubicBezTo>
                  <a:pt x="348253" y="40730"/>
                  <a:pt x="349958" y="36120"/>
                  <a:pt x="335280" y="60960"/>
                </a:cubicBezTo>
                <a:cubicBezTo>
                  <a:pt x="319772" y="87204"/>
                  <a:pt x="322939" y="83281"/>
                  <a:pt x="304800" y="110490"/>
                </a:cubicBezTo>
                <a:cubicBezTo>
                  <a:pt x="300500" y="116939"/>
                  <a:pt x="295453" y="122893"/>
                  <a:pt x="291465" y="129540"/>
                </a:cubicBezTo>
                <a:cubicBezTo>
                  <a:pt x="287655" y="135890"/>
                  <a:pt x="284143" y="142428"/>
                  <a:pt x="280035" y="148590"/>
                </a:cubicBezTo>
                <a:cubicBezTo>
                  <a:pt x="264234" y="172292"/>
                  <a:pt x="240928" y="198251"/>
                  <a:pt x="224790" y="219075"/>
                </a:cubicBezTo>
                <a:cubicBezTo>
                  <a:pt x="218098" y="227710"/>
                  <a:pt x="212934" y="237523"/>
                  <a:pt x="205740" y="245745"/>
                </a:cubicBezTo>
                <a:cubicBezTo>
                  <a:pt x="195431" y="257526"/>
                  <a:pt x="188190" y="265211"/>
                  <a:pt x="179070" y="278130"/>
                </a:cubicBezTo>
                <a:cubicBezTo>
                  <a:pt x="175615" y="283024"/>
                  <a:pt x="173246" y="288659"/>
                  <a:pt x="169545" y="293370"/>
                </a:cubicBezTo>
                <a:cubicBezTo>
                  <a:pt x="166216" y="297607"/>
                  <a:pt x="161564" y="300661"/>
                  <a:pt x="158115" y="304800"/>
                </a:cubicBezTo>
                <a:cubicBezTo>
                  <a:pt x="155184" y="308318"/>
                  <a:pt x="153121" y="312479"/>
                  <a:pt x="150495" y="316230"/>
                </a:cubicBezTo>
                <a:cubicBezTo>
                  <a:pt x="148674" y="318831"/>
                  <a:pt x="146601" y="321249"/>
                  <a:pt x="144780" y="323850"/>
                </a:cubicBezTo>
                <a:cubicBezTo>
                  <a:pt x="142154" y="327601"/>
                  <a:pt x="139971" y="331666"/>
                  <a:pt x="137160" y="335280"/>
                </a:cubicBezTo>
                <a:cubicBezTo>
                  <a:pt x="135506" y="337407"/>
                  <a:pt x="133198" y="338950"/>
                  <a:pt x="131445" y="340995"/>
                </a:cubicBezTo>
                <a:cubicBezTo>
                  <a:pt x="129379" y="343406"/>
                  <a:pt x="127635" y="346075"/>
                  <a:pt x="125730" y="348615"/>
                </a:cubicBezTo>
                <a:cubicBezTo>
                  <a:pt x="119199" y="368209"/>
                  <a:pt x="129721" y="341721"/>
                  <a:pt x="118110" y="356235"/>
                </a:cubicBezTo>
                <a:cubicBezTo>
                  <a:pt x="103992" y="373882"/>
                  <a:pt x="131652" y="353336"/>
                  <a:pt x="110490" y="371475"/>
                </a:cubicBezTo>
                <a:cubicBezTo>
                  <a:pt x="108334" y="373323"/>
                  <a:pt x="105233" y="373710"/>
                  <a:pt x="102870" y="375285"/>
                </a:cubicBezTo>
                <a:cubicBezTo>
                  <a:pt x="98664" y="378089"/>
                  <a:pt x="92726" y="384167"/>
                  <a:pt x="87630" y="386715"/>
                </a:cubicBezTo>
                <a:cubicBezTo>
                  <a:pt x="84571" y="388244"/>
                  <a:pt x="81380" y="389542"/>
                  <a:pt x="78105" y="390525"/>
                </a:cubicBezTo>
                <a:cubicBezTo>
                  <a:pt x="75004" y="391455"/>
                  <a:pt x="71741" y="391728"/>
                  <a:pt x="68580" y="392430"/>
                </a:cubicBezTo>
                <a:cubicBezTo>
                  <a:pt x="66024" y="392998"/>
                  <a:pt x="63500" y="393700"/>
                  <a:pt x="60960" y="394335"/>
                </a:cubicBezTo>
                <a:cubicBezTo>
                  <a:pt x="3811" y="392364"/>
                  <a:pt x="24141" y="392430"/>
                  <a:pt x="0" y="39243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BE1DE1D-D749-C5B6-7765-FAE806A1B42C}"/>
              </a:ext>
            </a:extLst>
          </p:cNvPr>
          <p:cNvSpPr txBox="1"/>
          <p:nvPr/>
        </p:nvSpPr>
        <p:spPr>
          <a:xfrm>
            <a:off x="5842211" y="1127698"/>
            <a:ext cx="5582680" cy="338554"/>
          </a:xfrm>
          <a:prstGeom prst="rect">
            <a:avLst/>
          </a:prstGeom>
          <a:noFill/>
        </p:spPr>
        <p:txBody>
          <a:bodyPr wrap="square" rtlCol="0">
            <a:spAutoFit/>
          </a:bodyPr>
          <a:lstStyle/>
          <a:p>
            <a:pPr algn="r"/>
            <a:r>
              <a:rPr lang="zh-CN" altLang="en-US" sz="1600" dirty="0">
                <a:solidFill>
                  <a:srgbClr val="002060"/>
                </a:solidFill>
                <a:latin typeface="微软雅黑" panose="020B0503020204020204" pitchFamily="34" charset="-122"/>
                <a:ea typeface="微软雅黑" panose="020B0503020204020204" pitchFamily="34" charset="-122"/>
              </a:rPr>
              <a:t>参考杨清锐学长的方法将朱丰裕学长的分割结果作为标签</a:t>
            </a:r>
          </a:p>
        </p:txBody>
      </p:sp>
    </p:spTree>
    <p:extLst>
      <p:ext uri="{BB962C8B-B14F-4D97-AF65-F5344CB8AC3E}">
        <p14:creationId xmlns:p14="http://schemas.microsoft.com/office/powerpoint/2010/main" val="17137672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BDE4090-BE7D-8FFC-904D-9DE9593DDFE3}"/>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部分疑问</a:t>
            </a:r>
            <a:endParaRPr lang="zh-CN" altLang="en-US" sz="2800" dirty="0">
              <a:solidFill>
                <a:srgbClr val="002060"/>
              </a:solidFill>
              <a:latin typeface="微软雅黑" panose="020B0503020204020204" pitchFamily="34" charset="-122"/>
              <a:ea typeface="微软雅黑" panose="020B0503020204020204" pitchFamily="34" charset="-122"/>
            </a:endParaRPr>
          </a:p>
        </p:txBody>
      </p:sp>
      <p:pic>
        <p:nvPicPr>
          <p:cNvPr id="4" name="图片 3" descr="图片包含 锣, 圆的, 钟表, 游戏机&#10;&#10;描述已自动生成">
            <a:extLst>
              <a:ext uri="{FF2B5EF4-FFF2-40B4-BE49-F238E27FC236}">
                <a16:creationId xmlns:a16="http://schemas.microsoft.com/office/drawing/2014/main" id="{E03ABA7C-C37C-0120-B3DE-5D5391419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383" y="1673043"/>
            <a:ext cx="2273489" cy="2273489"/>
          </a:xfrm>
          <a:prstGeom prst="rect">
            <a:avLst/>
          </a:prstGeom>
        </p:spPr>
      </p:pic>
      <p:pic>
        <p:nvPicPr>
          <p:cNvPr id="6" name="图片 5" descr="黑暗里有星球&#10;&#10;中度可信度描述已自动生成">
            <a:extLst>
              <a:ext uri="{FF2B5EF4-FFF2-40B4-BE49-F238E27FC236}">
                <a16:creationId xmlns:a16="http://schemas.microsoft.com/office/drawing/2014/main" id="{F93ADD0B-9535-3DB8-5CC0-5D6B4B080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840" y="1673043"/>
            <a:ext cx="2273489" cy="2273489"/>
          </a:xfrm>
          <a:prstGeom prst="rect">
            <a:avLst/>
          </a:prstGeom>
        </p:spPr>
      </p:pic>
      <p:sp>
        <p:nvSpPr>
          <p:cNvPr id="25" name="文本框 24">
            <a:extLst>
              <a:ext uri="{FF2B5EF4-FFF2-40B4-BE49-F238E27FC236}">
                <a16:creationId xmlns:a16="http://schemas.microsoft.com/office/drawing/2014/main" id="{906023D4-9D71-8CCB-A22C-D208EA961B24}"/>
              </a:ext>
            </a:extLst>
          </p:cNvPr>
          <p:cNvSpPr txBox="1"/>
          <p:nvPr/>
        </p:nvSpPr>
        <p:spPr>
          <a:xfrm>
            <a:off x="5995917" y="736241"/>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朱丰裕学长的标记在这方面表现的并不好</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89C80576-0EA3-3CC8-805E-29802331A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154" y="1673043"/>
            <a:ext cx="2273491" cy="2273491"/>
          </a:xfrm>
          <a:prstGeom prst="rect">
            <a:avLst/>
          </a:prstGeom>
        </p:spPr>
      </p:pic>
      <p:pic>
        <p:nvPicPr>
          <p:cNvPr id="29" name="图片 28">
            <a:extLst>
              <a:ext uri="{FF2B5EF4-FFF2-40B4-BE49-F238E27FC236}">
                <a16:creationId xmlns:a16="http://schemas.microsoft.com/office/drawing/2014/main" id="{0B65BA35-230D-D957-9F1B-3CDB662464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0630" y="1673043"/>
            <a:ext cx="2273490" cy="2273490"/>
          </a:xfrm>
          <a:prstGeom prst="rect">
            <a:avLst/>
          </a:prstGeom>
        </p:spPr>
      </p:pic>
      <p:pic>
        <p:nvPicPr>
          <p:cNvPr id="41" name="图片 40">
            <a:extLst>
              <a:ext uri="{FF2B5EF4-FFF2-40B4-BE49-F238E27FC236}">
                <a16:creationId xmlns:a16="http://schemas.microsoft.com/office/drawing/2014/main" id="{297112BC-8B7B-0A9A-3C58-4163A1433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0630" y="4328614"/>
            <a:ext cx="2276901" cy="2276901"/>
          </a:xfrm>
          <a:prstGeom prst="rect">
            <a:avLst/>
          </a:prstGeom>
        </p:spPr>
      </p:pic>
      <p:pic>
        <p:nvPicPr>
          <p:cNvPr id="43" name="图片 42">
            <a:extLst>
              <a:ext uri="{FF2B5EF4-FFF2-40B4-BE49-F238E27FC236}">
                <a16:creationId xmlns:a16="http://schemas.microsoft.com/office/drawing/2014/main" id="{C3C93CD4-7F0E-396E-C5A3-B36DC77227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2428" y="4328614"/>
            <a:ext cx="2273489" cy="2273489"/>
          </a:xfrm>
          <a:prstGeom prst="rect">
            <a:avLst/>
          </a:prstGeom>
        </p:spPr>
      </p:pic>
      <p:pic>
        <p:nvPicPr>
          <p:cNvPr id="45" name="图片 44">
            <a:extLst>
              <a:ext uri="{FF2B5EF4-FFF2-40B4-BE49-F238E27FC236}">
                <a16:creationId xmlns:a16="http://schemas.microsoft.com/office/drawing/2014/main" id="{DC58B4A4-700A-D601-387C-86FA32634D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6154" y="4332026"/>
            <a:ext cx="2273489" cy="2273489"/>
          </a:xfrm>
          <a:prstGeom prst="rect">
            <a:avLst/>
          </a:prstGeom>
        </p:spPr>
      </p:pic>
      <p:pic>
        <p:nvPicPr>
          <p:cNvPr id="47" name="图片 46">
            <a:extLst>
              <a:ext uri="{FF2B5EF4-FFF2-40B4-BE49-F238E27FC236}">
                <a16:creationId xmlns:a16="http://schemas.microsoft.com/office/drawing/2014/main" id="{0B6AB53E-E6FF-55B9-5F30-F466A541BF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382" y="4328614"/>
            <a:ext cx="2273489" cy="2273489"/>
          </a:xfrm>
          <a:prstGeom prst="rect">
            <a:avLst/>
          </a:prstGeom>
        </p:spPr>
      </p:pic>
      <p:sp>
        <p:nvSpPr>
          <p:cNvPr id="48" name="文本框 47">
            <a:extLst>
              <a:ext uri="{FF2B5EF4-FFF2-40B4-BE49-F238E27FC236}">
                <a16:creationId xmlns:a16="http://schemas.microsoft.com/office/drawing/2014/main" id="{129C4B57-A384-32B3-DF3E-959C04B3CC0A}"/>
              </a:ext>
            </a:extLst>
          </p:cNvPr>
          <p:cNvSpPr txBox="1"/>
          <p:nvPr/>
        </p:nvSpPr>
        <p:spPr>
          <a:xfrm>
            <a:off x="5995917" y="1127804"/>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能否有其他渠道获取更好的训练集</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2076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580BDCD-A66B-489F-9C75-F12AC97A5613}"/>
              </a:ext>
            </a:extLst>
          </p:cNvPr>
          <p:cNvSpPr/>
          <p:nvPr/>
        </p:nvSpPr>
        <p:spPr>
          <a:xfrm>
            <a:off x="341873" y="2586772"/>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AFAA3125-65A8-A655-DAEB-F48E1F4351FC}"/>
              </a:ext>
            </a:extLst>
          </p:cNvPr>
          <p:cNvGrpSpPr/>
          <p:nvPr/>
        </p:nvGrpSpPr>
        <p:grpSpPr>
          <a:xfrm>
            <a:off x="2423389" y="1231946"/>
            <a:ext cx="1389980" cy="1073410"/>
            <a:chOff x="2418924" y="1097471"/>
            <a:chExt cx="1389980" cy="1073410"/>
          </a:xfrm>
        </p:grpSpPr>
        <p:sp>
          <p:nvSpPr>
            <p:cNvPr id="4" name="矩形 3">
              <a:extLst>
                <a:ext uri="{FF2B5EF4-FFF2-40B4-BE49-F238E27FC236}">
                  <a16:creationId xmlns:a16="http://schemas.microsoft.com/office/drawing/2014/main" id="{D3810473-0695-C97A-9741-336E81F2AC55}"/>
                </a:ext>
              </a:extLst>
            </p:cNvPr>
            <p:cNvSpPr/>
            <p:nvPr/>
          </p:nvSpPr>
          <p:spPr>
            <a:xfrm>
              <a:off x="2418924" y="109747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FFB07D68-C5FE-C140-FA3A-0DAEDBEFC00C}"/>
                </a:ext>
              </a:extLst>
            </p:cNvPr>
            <p:cNvSpPr/>
            <p:nvPr/>
          </p:nvSpPr>
          <p:spPr>
            <a:xfrm>
              <a:off x="2418924" y="136623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E03F1CF-0843-AF2A-6C6C-DDA11E0EB224}"/>
                </a:ext>
              </a:extLst>
            </p:cNvPr>
            <p:cNvSpPr/>
            <p:nvPr/>
          </p:nvSpPr>
          <p:spPr>
            <a:xfrm>
              <a:off x="2418924" y="1635217"/>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1E326ED4-DA36-C792-830A-0D5BBA0C8ABC}"/>
                </a:ext>
              </a:extLst>
            </p:cNvPr>
            <p:cNvSpPr/>
            <p:nvPr/>
          </p:nvSpPr>
          <p:spPr>
            <a:xfrm>
              <a:off x="2418924" y="190212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Maxpool</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B27F1235-0F92-21F6-10CF-B7FC10B64E83}"/>
              </a:ext>
            </a:extLst>
          </p:cNvPr>
          <p:cNvGrpSpPr/>
          <p:nvPr/>
        </p:nvGrpSpPr>
        <p:grpSpPr>
          <a:xfrm>
            <a:off x="4410680" y="1011876"/>
            <a:ext cx="1389980" cy="1550100"/>
            <a:chOff x="4410828" y="877401"/>
            <a:chExt cx="1389980" cy="1550100"/>
          </a:xfrm>
        </p:grpSpPr>
        <p:sp>
          <p:nvSpPr>
            <p:cNvPr id="9" name="矩形 8">
              <a:extLst>
                <a:ext uri="{FF2B5EF4-FFF2-40B4-BE49-F238E27FC236}">
                  <a16:creationId xmlns:a16="http://schemas.microsoft.com/office/drawing/2014/main" id="{47A0DFAC-BF44-E341-4378-FA36BE28403C}"/>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DC6E7E6-C1DC-FBBA-8AF9-4024EFA74883}"/>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4F29D76-D53D-9220-7324-F6397C4BA01E}"/>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2CA31175-F651-7A43-64E5-E9FE811B4C26}"/>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B33A5DD-2D7D-1B3D-7E10-51D77489C09A}"/>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37E734A6-8957-019A-23C5-DC21DF1DD7E5}"/>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3E5DF82-D8B7-BCBD-A211-3FCA670543E4}"/>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6" name="椭圆 15">
            <a:extLst>
              <a:ext uri="{FF2B5EF4-FFF2-40B4-BE49-F238E27FC236}">
                <a16:creationId xmlns:a16="http://schemas.microsoft.com/office/drawing/2014/main" id="{E3F374EE-AE8B-5EE1-26E0-82ED149242DB}"/>
              </a:ext>
            </a:extLst>
          </p:cNvPr>
          <p:cNvSpPr/>
          <p:nvPr/>
        </p:nvSpPr>
        <p:spPr>
          <a:xfrm>
            <a:off x="499601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8340F1C2-7055-B412-1B36-29E852B00AE8}"/>
              </a:ext>
            </a:extLst>
          </p:cNvPr>
          <p:cNvCxnSpPr>
            <a:stCxn id="16" idx="2"/>
            <a:endCxn id="16" idx="6"/>
          </p:cNvCxnSpPr>
          <p:nvPr/>
        </p:nvCxnSpPr>
        <p:spPr>
          <a:xfrm>
            <a:off x="499601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18" name="直接连接符 17">
            <a:extLst>
              <a:ext uri="{FF2B5EF4-FFF2-40B4-BE49-F238E27FC236}">
                <a16:creationId xmlns:a16="http://schemas.microsoft.com/office/drawing/2014/main" id="{306ED658-E2E0-8642-F709-25032D71FF2B}"/>
              </a:ext>
            </a:extLst>
          </p:cNvPr>
          <p:cNvCxnSpPr>
            <a:stCxn id="16" idx="0"/>
            <a:endCxn id="16" idx="4"/>
          </p:cNvCxnSpPr>
          <p:nvPr/>
        </p:nvCxnSpPr>
        <p:spPr>
          <a:xfrm>
            <a:off x="510581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19" name="椭圆 18">
            <a:extLst>
              <a:ext uri="{FF2B5EF4-FFF2-40B4-BE49-F238E27FC236}">
                <a16:creationId xmlns:a16="http://schemas.microsoft.com/office/drawing/2014/main" id="{6AD5C1BE-344E-6298-464E-BD429286343D}"/>
              </a:ext>
            </a:extLst>
          </p:cNvPr>
          <p:cNvSpPr/>
          <p:nvPr/>
        </p:nvSpPr>
        <p:spPr>
          <a:xfrm>
            <a:off x="706466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0" name="直接连接符 19">
            <a:extLst>
              <a:ext uri="{FF2B5EF4-FFF2-40B4-BE49-F238E27FC236}">
                <a16:creationId xmlns:a16="http://schemas.microsoft.com/office/drawing/2014/main" id="{2ADA7307-B9D1-E014-497B-FF98746CFDC3}"/>
              </a:ext>
            </a:extLst>
          </p:cNvPr>
          <p:cNvCxnSpPr>
            <a:stCxn id="19" idx="2"/>
            <a:endCxn id="19" idx="6"/>
          </p:cNvCxnSpPr>
          <p:nvPr/>
        </p:nvCxnSpPr>
        <p:spPr>
          <a:xfrm>
            <a:off x="706466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1" name="直接连接符 20">
            <a:extLst>
              <a:ext uri="{FF2B5EF4-FFF2-40B4-BE49-F238E27FC236}">
                <a16:creationId xmlns:a16="http://schemas.microsoft.com/office/drawing/2014/main" id="{7E138FA0-E6EB-CA7D-B033-9BE465B700C7}"/>
              </a:ext>
            </a:extLst>
          </p:cNvPr>
          <p:cNvCxnSpPr>
            <a:stCxn id="19" idx="0"/>
            <a:endCxn id="19" idx="4"/>
          </p:cNvCxnSpPr>
          <p:nvPr/>
        </p:nvCxnSpPr>
        <p:spPr>
          <a:xfrm>
            <a:off x="717446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22" name="椭圆 21">
            <a:extLst>
              <a:ext uri="{FF2B5EF4-FFF2-40B4-BE49-F238E27FC236}">
                <a16:creationId xmlns:a16="http://schemas.microsoft.com/office/drawing/2014/main" id="{AFF10C4E-BDD4-9F4E-6919-4544366FC659}"/>
              </a:ext>
            </a:extLst>
          </p:cNvPr>
          <p:cNvSpPr/>
          <p:nvPr/>
        </p:nvSpPr>
        <p:spPr>
          <a:xfrm>
            <a:off x="9166413" y="270434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3" name="直接连接符 22">
            <a:extLst>
              <a:ext uri="{FF2B5EF4-FFF2-40B4-BE49-F238E27FC236}">
                <a16:creationId xmlns:a16="http://schemas.microsoft.com/office/drawing/2014/main" id="{6247AB0C-66E2-A4A7-8141-046543A9870C}"/>
              </a:ext>
            </a:extLst>
          </p:cNvPr>
          <p:cNvCxnSpPr>
            <a:stCxn id="22" idx="2"/>
            <a:endCxn id="22" idx="6"/>
          </p:cNvCxnSpPr>
          <p:nvPr/>
        </p:nvCxnSpPr>
        <p:spPr>
          <a:xfrm>
            <a:off x="9166413" y="281437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a:extLst>
              <a:ext uri="{FF2B5EF4-FFF2-40B4-BE49-F238E27FC236}">
                <a16:creationId xmlns:a16="http://schemas.microsoft.com/office/drawing/2014/main" id="{134A9E64-530A-BD5A-E53B-21397A57DEE6}"/>
              </a:ext>
            </a:extLst>
          </p:cNvPr>
          <p:cNvCxnSpPr>
            <a:stCxn id="22" idx="0"/>
            <a:endCxn id="22" idx="4"/>
          </p:cNvCxnSpPr>
          <p:nvPr/>
        </p:nvCxnSpPr>
        <p:spPr>
          <a:xfrm>
            <a:off x="9276213" y="2704343"/>
            <a:ext cx="0" cy="220070"/>
          </a:xfrm>
          <a:prstGeom prst="line">
            <a:avLst/>
          </a:prstGeom>
        </p:spPr>
        <p:style>
          <a:lnRef idx="2">
            <a:schemeClr val="dk1"/>
          </a:lnRef>
          <a:fillRef idx="0">
            <a:schemeClr val="dk1"/>
          </a:fillRef>
          <a:effectRef idx="1">
            <a:schemeClr val="dk1"/>
          </a:effectRef>
          <a:fontRef idx="minor">
            <a:schemeClr val="tx1"/>
          </a:fontRef>
        </p:style>
      </p:cxnSp>
      <p:sp>
        <p:nvSpPr>
          <p:cNvPr id="25" name="矩形 24">
            <a:extLst>
              <a:ext uri="{FF2B5EF4-FFF2-40B4-BE49-F238E27FC236}">
                <a16:creationId xmlns:a16="http://schemas.microsoft.com/office/drawing/2014/main" id="{D7A296F9-B4F2-6512-FD1C-A3D28FB3103F}"/>
              </a:ext>
            </a:extLst>
          </p:cNvPr>
          <p:cNvSpPr/>
          <p:nvPr/>
        </p:nvSpPr>
        <p:spPr>
          <a:xfrm>
            <a:off x="10409637" y="2911164"/>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7BC8FD34-697A-BED3-BCCF-6C8F97D07793}"/>
              </a:ext>
            </a:extLst>
          </p:cNvPr>
          <p:cNvSpPr/>
          <p:nvPr/>
        </p:nvSpPr>
        <p:spPr>
          <a:xfrm>
            <a:off x="10409637" y="31342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7958CADF-5AF3-5D93-20D7-20C5CA6DE890}"/>
              </a:ext>
            </a:extLst>
          </p:cNvPr>
          <p:cNvSpPr/>
          <p:nvPr/>
        </p:nvSpPr>
        <p:spPr>
          <a:xfrm>
            <a:off x="10409637" y="335681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2B07EA40-BF0E-B663-013F-C51B1F68E35C}"/>
              </a:ext>
            </a:extLst>
          </p:cNvPr>
          <p:cNvSpPr/>
          <p:nvPr/>
        </p:nvSpPr>
        <p:spPr>
          <a:xfrm>
            <a:off x="10409637" y="35811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67AAED2B-1AC2-9E79-F006-14BF15EAD412}"/>
              </a:ext>
            </a:extLst>
          </p:cNvPr>
          <p:cNvSpPr/>
          <p:nvPr/>
        </p:nvSpPr>
        <p:spPr>
          <a:xfrm>
            <a:off x="10409637" y="38012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8227CC24-B87F-8C9A-CE86-9222A9FCC978}"/>
              </a:ext>
            </a:extLst>
          </p:cNvPr>
          <p:cNvSpPr/>
          <p:nvPr/>
        </p:nvSpPr>
        <p:spPr>
          <a:xfrm>
            <a:off x="10409637" y="40211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03F85BCC-B072-7992-215F-13A7D5B9F295}"/>
              </a:ext>
            </a:extLst>
          </p:cNvPr>
          <p:cNvSpPr/>
          <p:nvPr/>
        </p:nvSpPr>
        <p:spPr>
          <a:xfrm>
            <a:off x="10409637" y="4241194"/>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66A8A6A8-1968-7A07-2D61-6CBF737FD018}"/>
              </a:ext>
            </a:extLst>
          </p:cNvPr>
          <p:cNvSpPr/>
          <p:nvPr/>
        </p:nvSpPr>
        <p:spPr>
          <a:xfrm>
            <a:off x="10994827" y="4598381"/>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49BE66C2-46DB-053F-2D51-7FBA8F44E1FE}"/>
              </a:ext>
            </a:extLst>
          </p:cNvPr>
          <p:cNvCxnSpPr>
            <a:stCxn id="32" idx="2"/>
            <a:endCxn id="32" idx="6"/>
          </p:cNvCxnSpPr>
          <p:nvPr/>
        </p:nvCxnSpPr>
        <p:spPr>
          <a:xfrm>
            <a:off x="10994827" y="4708416"/>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9D08E626-8DBB-D3CA-94D1-FA0D6523F068}"/>
              </a:ext>
            </a:extLst>
          </p:cNvPr>
          <p:cNvCxnSpPr>
            <a:stCxn id="32" idx="0"/>
            <a:endCxn id="32" idx="4"/>
          </p:cNvCxnSpPr>
          <p:nvPr/>
        </p:nvCxnSpPr>
        <p:spPr>
          <a:xfrm>
            <a:off x="11104627" y="4598381"/>
            <a:ext cx="0" cy="220070"/>
          </a:xfrm>
          <a:prstGeom prst="line">
            <a:avLst/>
          </a:prstGeom>
        </p:spPr>
        <p:style>
          <a:lnRef idx="2">
            <a:schemeClr val="dk1"/>
          </a:lnRef>
          <a:fillRef idx="0">
            <a:schemeClr val="dk1"/>
          </a:fillRef>
          <a:effectRef idx="1">
            <a:schemeClr val="dk1"/>
          </a:effectRef>
          <a:fontRef idx="minor">
            <a:schemeClr val="tx1"/>
          </a:fontRef>
        </p:style>
      </p:cxnSp>
      <p:sp>
        <p:nvSpPr>
          <p:cNvPr id="35" name="矩形 34">
            <a:extLst>
              <a:ext uri="{FF2B5EF4-FFF2-40B4-BE49-F238E27FC236}">
                <a16:creationId xmlns:a16="http://schemas.microsoft.com/office/drawing/2014/main" id="{B0075F0C-F77D-AAB1-F350-CC6D54FB83F1}"/>
              </a:ext>
            </a:extLst>
          </p:cNvPr>
          <p:cNvSpPr/>
          <p:nvPr/>
        </p:nvSpPr>
        <p:spPr>
          <a:xfrm>
            <a:off x="8579737"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557C414E-E27B-E009-F152-4AB562CF8AB4}"/>
              </a:ext>
            </a:extLst>
          </p:cNvPr>
          <p:cNvSpPr/>
          <p:nvPr/>
        </p:nvSpPr>
        <p:spPr>
          <a:xfrm>
            <a:off x="10409637" y="55755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03E3B425-14C2-804C-4A9E-541087DB99D6}"/>
              </a:ext>
            </a:extLst>
          </p:cNvPr>
          <p:cNvSpPr/>
          <p:nvPr/>
        </p:nvSpPr>
        <p:spPr>
          <a:xfrm>
            <a:off x="6479478"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79264AD-5A2E-8B4E-F9AE-5CB0BE0259B7}"/>
              </a:ext>
            </a:extLst>
          </p:cNvPr>
          <p:cNvSpPr/>
          <p:nvPr/>
        </p:nvSpPr>
        <p:spPr>
          <a:xfrm>
            <a:off x="4410680"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BD4610F9-E149-B20E-E25E-F4BFFC9438D7}"/>
              </a:ext>
            </a:extLst>
          </p:cNvPr>
          <p:cNvSpPr/>
          <p:nvPr/>
        </p:nvSpPr>
        <p:spPr>
          <a:xfrm>
            <a:off x="2423389"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F94FBD1E-A8B1-5B01-B057-1027A5437C37}"/>
              </a:ext>
            </a:extLst>
          </p:cNvPr>
          <p:cNvGrpSpPr/>
          <p:nvPr/>
        </p:nvGrpSpPr>
        <p:grpSpPr>
          <a:xfrm>
            <a:off x="8579737" y="4937971"/>
            <a:ext cx="1389981" cy="1755141"/>
            <a:chOff x="8579737" y="4937971"/>
            <a:chExt cx="1389981" cy="1755141"/>
          </a:xfrm>
        </p:grpSpPr>
        <p:sp>
          <p:nvSpPr>
            <p:cNvPr id="41" name="矩形 40">
              <a:extLst>
                <a:ext uri="{FF2B5EF4-FFF2-40B4-BE49-F238E27FC236}">
                  <a16:creationId xmlns:a16="http://schemas.microsoft.com/office/drawing/2014/main" id="{C6ACBF08-814E-C09B-BC5A-F0471E4A406B}"/>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916F6A30-AD3D-321C-7B29-59A5E6587CDE}"/>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989446A0-FA27-170A-CA3C-B2F419ED5717}"/>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E6441338-3FD2-2A2A-CAF1-0CC07556828A}"/>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FAF92443-4DDB-1239-5378-1B1C39DF3D02}"/>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1D52B08F-2718-D785-EC6B-A5E2111AA42A}"/>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86310D8A-696A-84F7-5D2E-7F2DE5DF9847}"/>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05465DF0-1565-2745-1676-CD42E3AF7A18}"/>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977A2402-3433-DE85-F94D-D9663BBCCCFD}"/>
              </a:ext>
            </a:extLst>
          </p:cNvPr>
          <p:cNvGrpSpPr/>
          <p:nvPr/>
        </p:nvGrpSpPr>
        <p:grpSpPr>
          <a:xfrm>
            <a:off x="6479478" y="4937971"/>
            <a:ext cx="1389980" cy="1755141"/>
            <a:chOff x="6479478" y="4937971"/>
            <a:chExt cx="1389980" cy="1755141"/>
          </a:xfrm>
        </p:grpSpPr>
        <p:sp>
          <p:nvSpPr>
            <p:cNvPr id="50" name="矩形 49">
              <a:extLst>
                <a:ext uri="{FF2B5EF4-FFF2-40B4-BE49-F238E27FC236}">
                  <a16:creationId xmlns:a16="http://schemas.microsoft.com/office/drawing/2014/main" id="{05C32C87-D9A1-4448-6FA6-1A3B235857E0}"/>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3D0FDA27-5265-FF6D-4C73-A0F014D3D772}"/>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26A7D2B4-C2B9-69A4-771D-2FA608698D66}"/>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9DF7C686-EE44-C224-ABA8-44B87341190D}"/>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5AC8F377-B332-298D-A2FE-B01120D06D6B}"/>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13A26CF4-833E-68CD-83A0-D5629DEA0FC2}"/>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AC458EC1-A553-0D84-42A5-17B53BEF2A5D}"/>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99D228BC-30F8-4977-AF41-F4C1971A7A02}"/>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8" name="组合 57">
            <a:extLst>
              <a:ext uri="{FF2B5EF4-FFF2-40B4-BE49-F238E27FC236}">
                <a16:creationId xmlns:a16="http://schemas.microsoft.com/office/drawing/2014/main" id="{A08E32A0-E2FB-7E69-7C8B-A261E02BEF17}"/>
              </a:ext>
            </a:extLst>
          </p:cNvPr>
          <p:cNvGrpSpPr/>
          <p:nvPr/>
        </p:nvGrpSpPr>
        <p:grpSpPr>
          <a:xfrm>
            <a:off x="4410680" y="4935941"/>
            <a:ext cx="1389980" cy="1755141"/>
            <a:chOff x="4410680" y="4935941"/>
            <a:chExt cx="1389980" cy="1755141"/>
          </a:xfrm>
        </p:grpSpPr>
        <p:sp>
          <p:nvSpPr>
            <p:cNvPr id="59" name="矩形 58">
              <a:extLst>
                <a:ext uri="{FF2B5EF4-FFF2-40B4-BE49-F238E27FC236}">
                  <a16:creationId xmlns:a16="http://schemas.microsoft.com/office/drawing/2014/main" id="{7DB5BDD0-8B2F-727A-2F0B-617C0A19D3B8}"/>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79F4211B-552E-10DA-2140-8EB63B00939D}"/>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6AE56781-6E3D-4DE1-9CB4-E702DA276C3E}"/>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7D170EE7-3230-95F8-8249-55F7DCFDFD5B}"/>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CDA24D03-E691-6A38-2162-0DE5E0FF21DB}"/>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a16="http://schemas.microsoft.com/office/drawing/2014/main" id="{CA563355-A12C-64BC-A07B-310CE38052A4}"/>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A6D243B6-B081-7674-54C2-3DE7834B3E56}"/>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DA99C717-C50F-0C9A-54DD-FBA48BFE860A}"/>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67" name="组合 66">
            <a:extLst>
              <a:ext uri="{FF2B5EF4-FFF2-40B4-BE49-F238E27FC236}">
                <a16:creationId xmlns:a16="http://schemas.microsoft.com/office/drawing/2014/main" id="{26EEF8FD-36A3-53C3-3571-47FF4AB2CFDB}"/>
              </a:ext>
            </a:extLst>
          </p:cNvPr>
          <p:cNvGrpSpPr/>
          <p:nvPr/>
        </p:nvGrpSpPr>
        <p:grpSpPr>
          <a:xfrm>
            <a:off x="2423389" y="4933911"/>
            <a:ext cx="1389981" cy="1755141"/>
            <a:chOff x="2423389" y="4933911"/>
            <a:chExt cx="1389981" cy="1755141"/>
          </a:xfrm>
        </p:grpSpPr>
        <p:sp>
          <p:nvSpPr>
            <p:cNvPr id="68" name="矩形 67">
              <a:extLst>
                <a:ext uri="{FF2B5EF4-FFF2-40B4-BE49-F238E27FC236}">
                  <a16:creationId xmlns:a16="http://schemas.microsoft.com/office/drawing/2014/main" id="{68B7CE3F-5D2A-79EF-1B58-21E008AE6DA2}"/>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A2285C74-FB90-257E-A21A-0F06E63059AC}"/>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B640C401-1841-8DC8-8B56-347D8EAB7E99}"/>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86EB506A-5ECA-3D07-E55F-39ECC05B116C}"/>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24AC158C-8D19-B4F3-FD03-689BAF3C3F03}"/>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78DD78A3-DF12-5F0A-A736-7263379F531D}"/>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BFF66FBA-D35A-F0C0-0B79-8299A968B4DE}"/>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87C43CE5-562B-9FB8-E93D-18F559F95874}"/>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76" name="矩形 75">
            <a:extLst>
              <a:ext uri="{FF2B5EF4-FFF2-40B4-BE49-F238E27FC236}">
                <a16:creationId xmlns:a16="http://schemas.microsoft.com/office/drawing/2014/main" id="{D223053E-0054-76FD-CB68-20E0F5B01772}"/>
              </a:ext>
            </a:extLst>
          </p:cNvPr>
          <p:cNvSpPr/>
          <p:nvPr/>
        </p:nvSpPr>
        <p:spPr>
          <a:xfrm>
            <a:off x="341873" y="564554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Sigmod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BDD7BE09-9C4B-C8AB-7EFE-279BC1049D21}"/>
              </a:ext>
            </a:extLst>
          </p:cNvPr>
          <p:cNvSpPr/>
          <p:nvPr/>
        </p:nvSpPr>
        <p:spPr>
          <a:xfrm>
            <a:off x="341873" y="591430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A34E67E1-8866-5036-6036-9C0DE50B5B9B}"/>
              </a:ext>
            </a:extLst>
          </p:cNvPr>
          <p:cNvSpPr/>
          <p:nvPr/>
        </p:nvSpPr>
        <p:spPr>
          <a:xfrm>
            <a:off x="341873" y="4263348"/>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79" name="连接符: 肘形 78">
            <a:extLst>
              <a:ext uri="{FF2B5EF4-FFF2-40B4-BE49-F238E27FC236}">
                <a16:creationId xmlns:a16="http://schemas.microsoft.com/office/drawing/2014/main" id="{77A24833-172A-82AE-54A4-0441945B3E93}"/>
              </a:ext>
            </a:extLst>
          </p:cNvPr>
          <p:cNvCxnSpPr>
            <a:cxnSpLocks/>
            <a:stCxn id="2" idx="0"/>
            <a:endCxn id="4" idx="1"/>
          </p:cNvCxnSpPr>
          <p:nvPr/>
        </p:nvCxnSpPr>
        <p:spPr>
          <a:xfrm rot="5400000" flipH="1" flipV="1">
            <a:off x="1119904" y="1283287"/>
            <a:ext cx="1220445" cy="138652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连接符: 肘形 79">
            <a:extLst>
              <a:ext uri="{FF2B5EF4-FFF2-40B4-BE49-F238E27FC236}">
                <a16:creationId xmlns:a16="http://schemas.microsoft.com/office/drawing/2014/main" id="{63A7E6CD-1A0D-A822-D5FB-48ACC668A1BB}"/>
              </a:ext>
            </a:extLst>
          </p:cNvPr>
          <p:cNvCxnSpPr>
            <a:stCxn id="7" idx="2"/>
            <a:endCxn id="9" idx="1"/>
          </p:cNvCxnSpPr>
          <p:nvPr/>
        </p:nvCxnSpPr>
        <p:spPr>
          <a:xfrm rot="5400000" flipH="1" flipV="1">
            <a:off x="3172806" y="1067483"/>
            <a:ext cx="1183445" cy="1292301"/>
          </a:xfrm>
          <a:prstGeom prst="bentConnector4">
            <a:avLst>
              <a:gd name="adj1" fmla="val -42657"/>
              <a:gd name="adj2" fmla="val 7689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9604FAED-2A2B-D947-455A-91EAD5DEBDAD}"/>
              </a:ext>
            </a:extLst>
          </p:cNvPr>
          <p:cNvCxnSpPr>
            <a:stCxn id="15" idx="2"/>
            <a:endCxn id="16" idx="0"/>
          </p:cNvCxnSpPr>
          <p:nvPr/>
        </p:nvCxnSpPr>
        <p:spPr>
          <a:xfrm>
            <a:off x="5105670" y="2561976"/>
            <a:ext cx="148"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572A69D1-7BA7-D1CC-AC38-3C61D429A1C2}"/>
              </a:ext>
            </a:extLst>
          </p:cNvPr>
          <p:cNvCxnSpPr>
            <a:endCxn id="16" idx="2"/>
          </p:cNvCxnSpPr>
          <p:nvPr/>
        </p:nvCxnSpPr>
        <p:spPr>
          <a:xfrm>
            <a:off x="4110990" y="2809128"/>
            <a:ext cx="885028"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连接符: 肘形 82">
            <a:extLst>
              <a:ext uri="{FF2B5EF4-FFF2-40B4-BE49-F238E27FC236}">
                <a16:creationId xmlns:a16="http://schemas.microsoft.com/office/drawing/2014/main" id="{D16DAC81-FD8E-ED9E-BBB8-393301B680DE}"/>
              </a:ext>
            </a:extLst>
          </p:cNvPr>
          <p:cNvCxnSpPr>
            <a:stCxn id="16" idx="6"/>
            <a:endCxn id="85" idx="1"/>
          </p:cNvCxnSpPr>
          <p:nvPr/>
        </p:nvCxnSpPr>
        <p:spPr>
          <a:xfrm flipV="1">
            <a:off x="5215618" y="1121911"/>
            <a:ext cx="1263860" cy="1687217"/>
          </a:xfrm>
          <a:prstGeom prst="bentConnector3">
            <a:avLst>
              <a:gd name="adj1" fmla="val 717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84" name="组合 83">
            <a:extLst>
              <a:ext uri="{FF2B5EF4-FFF2-40B4-BE49-F238E27FC236}">
                <a16:creationId xmlns:a16="http://schemas.microsoft.com/office/drawing/2014/main" id="{7408CF31-490B-4938-D2B9-9125D3C97078}"/>
              </a:ext>
            </a:extLst>
          </p:cNvPr>
          <p:cNvGrpSpPr/>
          <p:nvPr/>
        </p:nvGrpSpPr>
        <p:grpSpPr>
          <a:xfrm>
            <a:off x="6479478" y="1011876"/>
            <a:ext cx="1389980" cy="1550100"/>
            <a:chOff x="6479478" y="1011876"/>
            <a:chExt cx="1389980" cy="1550100"/>
          </a:xfrm>
        </p:grpSpPr>
        <p:sp>
          <p:nvSpPr>
            <p:cNvPr id="85" name="矩形 84">
              <a:extLst>
                <a:ext uri="{FF2B5EF4-FFF2-40B4-BE49-F238E27FC236}">
                  <a16:creationId xmlns:a16="http://schemas.microsoft.com/office/drawing/2014/main" id="{14AB8C60-613B-9D02-F132-C0A22A2CBF99}"/>
                </a:ext>
              </a:extLst>
            </p:cNvPr>
            <p:cNvSpPr/>
            <p:nvPr/>
          </p:nvSpPr>
          <p:spPr>
            <a:xfrm>
              <a:off x="6479478" y="101187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3B4ED0B8-AAD5-69CE-53FB-5EE5C59DB65F}"/>
                </a:ext>
              </a:extLst>
            </p:cNvPr>
            <p:cNvSpPr/>
            <p:nvPr/>
          </p:nvSpPr>
          <p:spPr>
            <a:xfrm>
              <a:off x="6479478" y="1234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E59DB21D-B3BC-C102-A0CA-12C267BCBDEE}"/>
                </a:ext>
              </a:extLst>
            </p:cNvPr>
            <p:cNvSpPr/>
            <p:nvPr/>
          </p:nvSpPr>
          <p:spPr>
            <a:xfrm>
              <a:off x="6479478" y="145752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BA3FA59B-7180-01B6-8B1D-016E47E7E768}"/>
                </a:ext>
              </a:extLst>
            </p:cNvPr>
            <p:cNvSpPr/>
            <p:nvPr/>
          </p:nvSpPr>
          <p:spPr>
            <a:xfrm>
              <a:off x="6479478" y="1681865"/>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9" name="矩形 88">
              <a:extLst>
                <a:ext uri="{FF2B5EF4-FFF2-40B4-BE49-F238E27FC236}">
                  <a16:creationId xmlns:a16="http://schemas.microsoft.com/office/drawing/2014/main" id="{C61052F3-6B00-A7AE-FE28-05E6762D5C5A}"/>
                </a:ext>
              </a:extLst>
            </p:cNvPr>
            <p:cNvSpPr/>
            <p:nvPr/>
          </p:nvSpPr>
          <p:spPr>
            <a:xfrm>
              <a:off x="6479478" y="1901935"/>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57167629-34FD-43EF-99FA-994C4BDC5CD0}"/>
                </a:ext>
              </a:extLst>
            </p:cNvPr>
            <p:cNvSpPr/>
            <p:nvPr/>
          </p:nvSpPr>
          <p:spPr>
            <a:xfrm>
              <a:off x="6479478" y="212183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B78656CD-CD84-804A-FA35-17060EAD7B56}"/>
                </a:ext>
              </a:extLst>
            </p:cNvPr>
            <p:cNvSpPr/>
            <p:nvPr/>
          </p:nvSpPr>
          <p:spPr>
            <a:xfrm>
              <a:off x="6479478" y="234190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92" name="直接连接符 91">
            <a:extLst>
              <a:ext uri="{FF2B5EF4-FFF2-40B4-BE49-F238E27FC236}">
                <a16:creationId xmlns:a16="http://schemas.microsoft.com/office/drawing/2014/main" id="{53B304F0-E0B6-C4CF-D5F4-ACA63B155585}"/>
              </a:ext>
            </a:extLst>
          </p:cNvPr>
          <p:cNvCxnSpPr/>
          <p:nvPr/>
        </p:nvCxnSpPr>
        <p:spPr>
          <a:xfrm>
            <a:off x="7182869" y="2561976"/>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62E741B-9D0D-0713-38E8-AB3C64168459}"/>
              </a:ext>
            </a:extLst>
          </p:cNvPr>
          <p:cNvCxnSpPr>
            <a:cxnSpLocks/>
          </p:cNvCxnSpPr>
          <p:nvPr/>
        </p:nvCxnSpPr>
        <p:spPr>
          <a:xfrm>
            <a:off x="6115050" y="2809128"/>
            <a:ext cx="95801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连接符: 肘形 93">
            <a:extLst>
              <a:ext uri="{FF2B5EF4-FFF2-40B4-BE49-F238E27FC236}">
                <a16:creationId xmlns:a16="http://schemas.microsoft.com/office/drawing/2014/main" id="{24AFA937-1EF3-E711-20E3-86E3AB63CE60}"/>
              </a:ext>
            </a:extLst>
          </p:cNvPr>
          <p:cNvCxnSpPr>
            <a:stCxn id="19" idx="6"/>
            <a:endCxn id="96" idx="1"/>
          </p:cNvCxnSpPr>
          <p:nvPr/>
        </p:nvCxnSpPr>
        <p:spPr>
          <a:xfrm flipV="1">
            <a:off x="7284268" y="1127161"/>
            <a:ext cx="1295469" cy="1681967"/>
          </a:xfrm>
          <a:prstGeom prst="bentConnector3">
            <a:avLst>
              <a:gd name="adj1" fmla="val 6333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5" name="组合 94">
            <a:extLst>
              <a:ext uri="{FF2B5EF4-FFF2-40B4-BE49-F238E27FC236}">
                <a16:creationId xmlns:a16="http://schemas.microsoft.com/office/drawing/2014/main" id="{0F1A16CE-A70B-1E93-D638-9B90C49D1282}"/>
              </a:ext>
            </a:extLst>
          </p:cNvPr>
          <p:cNvGrpSpPr/>
          <p:nvPr/>
        </p:nvGrpSpPr>
        <p:grpSpPr>
          <a:xfrm>
            <a:off x="8579737" y="1017126"/>
            <a:ext cx="1389980" cy="1550100"/>
            <a:chOff x="8581223" y="882651"/>
            <a:chExt cx="1389980" cy="1550100"/>
          </a:xfrm>
        </p:grpSpPr>
        <p:sp>
          <p:nvSpPr>
            <p:cNvPr id="96" name="矩形 95">
              <a:extLst>
                <a:ext uri="{FF2B5EF4-FFF2-40B4-BE49-F238E27FC236}">
                  <a16:creationId xmlns:a16="http://schemas.microsoft.com/office/drawing/2014/main" id="{5A71F225-B3AD-E85F-CA44-E41EA40D1830}"/>
                </a:ext>
              </a:extLst>
            </p:cNvPr>
            <p:cNvSpPr/>
            <p:nvPr/>
          </p:nvSpPr>
          <p:spPr>
            <a:xfrm>
              <a:off x="8581223" y="88265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BCAADB84-3A2A-8E5C-1123-AC0EE4A65A0B}"/>
                </a:ext>
              </a:extLst>
            </p:cNvPr>
            <p:cNvSpPr/>
            <p:nvPr/>
          </p:nvSpPr>
          <p:spPr>
            <a:xfrm>
              <a:off x="8581223" y="110575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BEDB0163-EFD9-100A-E573-C2D47AA69A1B}"/>
                </a:ext>
              </a:extLst>
            </p:cNvPr>
            <p:cNvSpPr/>
            <p:nvPr/>
          </p:nvSpPr>
          <p:spPr>
            <a:xfrm>
              <a:off x="8581223" y="132830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46E67407-435F-8CD0-E5C6-61AB70FF2E58}"/>
                </a:ext>
              </a:extLst>
            </p:cNvPr>
            <p:cNvSpPr/>
            <p:nvPr/>
          </p:nvSpPr>
          <p:spPr>
            <a:xfrm>
              <a:off x="8581223" y="155264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AA3E4028-31D2-416D-4C47-912FBBE6A236}"/>
                </a:ext>
              </a:extLst>
            </p:cNvPr>
            <p:cNvSpPr/>
            <p:nvPr/>
          </p:nvSpPr>
          <p:spPr>
            <a:xfrm>
              <a:off x="8581223" y="177271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FFCF6CB7-7303-FB65-EC4C-AC896AE855F4}"/>
                </a:ext>
              </a:extLst>
            </p:cNvPr>
            <p:cNvSpPr/>
            <p:nvPr/>
          </p:nvSpPr>
          <p:spPr>
            <a:xfrm>
              <a:off x="8581223" y="19926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8435008E-B498-43A4-B35D-E28B6AC6485A}"/>
                </a:ext>
              </a:extLst>
            </p:cNvPr>
            <p:cNvSpPr/>
            <p:nvPr/>
          </p:nvSpPr>
          <p:spPr>
            <a:xfrm>
              <a:off x="8581223" y="22126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03" name="直接连接符 102">
            <a:extLst>
              <a:ext uri="{FF2B5EF4-FFF2-40B4-BE49-F238E27FC236}">
                <a16:creationId xmlns:a16="http://schemas.microsoft.com/office/drawing/2014/main" id="{88B6D45A-D3F4-05EB-8C56-057ECBEE7E28}"/>
              </a:ext>
            </a:extLst>
          </p:cNvPr>
          <p:cNvCxnSpPr>
            <a:cxnSpLocks/>
          </p:cNvCxnSpPr>
          <p:nvPr/>
        </p:nvCxnSpPr>
        <p:spPr>
          <a:xfrm>
            <a:off x="9276213" y="2564549"/>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直接连接符 103">
            <a:extLst>
              <a:ext uri="{FF2B5EF4-FFF2-40B4-BE49-F238E27FC236}">
                <a16:creationId xmlns:a16="http://schemas.microsoft.com/office/drawing/2014/main" id="{2B806549-F71F-3B18-F552-0EC53576B79A}"/>
              </a:ext>
            </a:extLst>
          </p:cNvPr>
          <p:cNvCxnSpPr>
            <a:cxnSpLocks/>
            <a:endCxn id="22" idx="2"/>
          </p:cNvCxnSpPr>
          <p:nvPr/>
        </p:nvCxnSpPr>
        <p:spPr>
          <a:xfrm>
            <a:off x="8088630" y="2809128"/>
            <a:ext cx="1077783" cy="525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连接符: 肘形 104">
            <a:extLst>
              <a:ext uri="{FF2B5EF4-FFF2-40B4-BE49-F238E27FC236}">
                <a16:creationId xmlns:a16="http://schemas.microsoft.com/office/drawing/2014/main" id="{85F542A3-CBC6-AF10-E9C9-412FF5F3251C}"/>
              </a:ext>
            </a:extLst>
          </p:cNvPr>
          <p:cNvCxnSpPr>
            <a:stCxn id="22" idx="6"/>
            <a:endCxn id="25" idx="0"/>
          </p:cNvCxnSpPr>
          <p:nvPr/>
        </p:nvCxnSpPr>
        <p:spPr>
          <a:xfrm>
            <a:off x="9386013" y="2814378"/>
            <a:ext cx="1718614" cy="9678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5E8E35BE-641C-9599-8FD2-BC81E16074F1}"/>
              </a:ext>
            </a:extLst>
          </p:cNvPr>
          <p:cNvCxnSpPr>
            <a:cxnSpLocks/>
            <a:stCxn id="31" idx="2"/>
            <a:endCxn id="32" idx="0"/>
          </p:cNvCxnSpPr>
          <p:nvPr/>
        </p:nvCxnSpPr>
        <p:spPr>
          <a:xfrm>
            <a:off x="11104627" y="4461264"/>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41053A23-76BB-EE7D-A621-8DFEA06163BE}"/>
              </a:ext>
            </a:extLst>
          </p:cNvPr>
          <p:cNvCxnSpPr>
            <a:cxnSpLocks/>
            <a:stCxn id="32" idx="4"/>
            <a:endCxn id="36" idx="0"/>
          </p:cNvCxnSpPr>
          <p:nvPr/>
        </p:nvCxnSpPr>
        <p:spPr>
          <a:xfrm>
            <a:off x="11104627" y="4818451"/>
            <a:ext cx="0" cy="75710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8" name="连接符: 肘形 107">
            <a:extLst>
              <a:ext uri="{FF2B5EF4-FFF2-40B4-BE49-F238E27FC236}">
                <a16:creationId xmlns:a16="http://schemas.microsoft.com/office/drawing/2014/main" id="{8E0E2161-A07F-5ECA-A89D-F04CFB8910D3}"/>
              </a:ext>
            </a:extLst>
          </p:cNvPr>
          <p:cNvCxnSpPr>
            <a:stCxn id="36" idx="1"/>
            <a:endCxn id="41" idx="3"/>
          </p:cNvCxnSpPr>
          <p:nvPr/>
        </p:nvCxnSpPr>
        <p:spPr>
          <a:xfrm rot="10800000">
            <a:off x="9969717" y="5048007"/>
            <a:ext cx="439920" cy="63758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2F6F0A90-7BA9-3F38-E65D-57B2DEDB1597}"/>
              </a:ext>
            </a:extLst>
          </p:cNvPr>
          <p:cNvCxnSpPr>
            <a:stCxn id="22" idx="4"/>
            <a:endCxn id="35" idx="0"/>
          </p:cNvCxnSpPr>
          <p:nvPr/>
        </p:nvCxnSpPr>
        <p:spPr>
          <a:xfrm flipH="1">
            <a:off x="9274727" y="2924413"/>
            <a:ext cx="1486" cy="67187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9D2703B2-1655-4816-8A92-66135D3B9EFE}"/>
              </a:ext>
            </a:extLst>
          </p:cNvPr>
          <p:cNvCxnSpPr>
            <a:stCxn id="35" idx="2"/>
            <a:endCxn id="41" idx="0"/>
          </p:cNvCxnSpPr>
          <p:nvPr/>
        </p:nvCxnSpPr>
        <p:spPr>
          <a:xfrm>
            <a:off x="9274727" y="3816357"/>
            <a:ext cx="0" cy="112161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1" name="连接符: 肘形 110">
            <a:extLst>
              <a:ext uri="{FF2B5EF4-FFF2-40B4-BE49-F238E27FC236}">
                <a16:creationId xmlns:a16="http://schemas.microsoft.com/office/drawing/2014/main" id="{A04560E9-FD45-D2EA-5E46-84C0AC0FA5E1}"/>
              </a:ext>
            </a:extLst>
          </p:cNvPr>
          <p:cNvCxnSpPr>
            <a:cxnSpLocks/>
            <a:stCxn id="48" idx="1"/>
            <a:endCxn id="50" idx="3"/>
          </p:cNvCxnSpPr>
          <p:nvPr/>
        </p:nvCxnSpPr>
        <p:spPr>
          <a:xfrm rot="10800000">
            <a:off x="7869458" y="504800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连接符: 肘形 111">
            <a:extLst>
              <a:ext uri="{FF2B5EF4-FFF2-40B4-BE49-F238E27FC236}">
                <a16:creationId xmlns:a16="http://schemas.microsoft.com/office/drawing/2014/main" id="{298A7090-C0A0-BEDA-5A08-B4A9BEFCE1D4}"/>
              </a:ext>
            </a:extLst>
          </p:cNvPr>
          <p:cNvCxnSpPr>
            <a:cxnSpLocks/>
            <a:stCxn id="57" idx="1"/>
            <a:endCxn id="59" idx="3"/>
          </p:cNvCxnSpPr>
          <p:nvPr/>
        </p:nvCxnSpPr>
        <p:spPr>
          <a:xfrm rot="10800000">
            <a:off x="5800660" y="504597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连接符: 肘形 112">
            <a:extLst>
              <a:ext uri="{FF2B5EF4-FFF2-40B4-BE49-F238E27FC236}">
                <a16:creationId xmlns:a16="http://schemas.microsoft.com/office/drawing/2014/main" id="{4635DC5C-500B-BFC8-E29D-7A6D8BFBFF6B}"/>
              </a:ext>
            </a:extLst>
          </p:cNvPr>
          <p:cNvCxnSpPr>
            <a:cxnSpLocks/>
            <a:stCxn id="66" idx="1"/>
            <a:endCxn id="68" idx="3"/>
          </p:cNvCxnSpPr>
          <p:nvPr/>
        </p:nvCxnSpPr>
        <p:spPr>
          <a:xfrm rot="10800000">
            <a:off x="3813370" y="504394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连接符: 肘形 113">
            <a:extLst>
              <a:ext uri="{FF2B5EF4-FFF2-40B4-BE49-F238E27FC236}">
                <a16:creationId xmlns:a16="http://schemas.microsoft.com/office/drawing/2014/main" id="{A1C0E90C-3D15-CC49-ECCF-5FB1162CD8D5}"/>
              </a:ext>
            </a:extLst>
          </p:cNvPr>
          <p:cNvCxnSpPr>
            <a:stCxn id="75" idx="1"/>
            <a:endCxn id="77" idx="2"/>
          </p:cNvCxnSpPr>
          <p:nvPr/>
        </p:nvCxnSpPr>
        <p:spPr>
          <a:xfrm rot="10800000">
            <a:off x="1036863" y="6183063"/>
            <a:ext cx="1386526" cy="39595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8D7A151C-BB77-EF71-B16B-074ACE7B86D8}"/>
              </a:ext>
            </a:extLst>
          </p:cNvPr>
          <p:cNvCxnSpPr>
            <a:stCxn id="76" idx="0"/>
            <a:endCxn id="78" idx="2"/>
          </p:cNvCxnSpPr>
          <p:nvPr/>
        </p:nvCxnSpPr>
        <p:spPr>
          <a:xfrm flipV="1">
            <a:off x="1036863" y="4659179"/>
            <a:ext cx="0" cy="98636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直接连接符 115">
            <a:extLst>
              <a:ext uri="{FF2B5EF4-FFF2-40B4-BE49-F238E27FC236}">
                <a16:creationId xmlns:a16="http://schemas.microsoft.com/office/drawing/2014/main" id="{4762AB76-D5B6-E9E7-A65A-78278FF6D609}"/>
              </a:ext>
            </a:extLst>
          </p:cNvPr>
          <p:cNvCxnSpPr>
            <a:stCxn id="19" idx="4"/>
            <a:endCxn id="37" idx="0"/>
          </p:cNvCxnSpPr>
          <p:nvPr/>
        </p:nvCxnSpPr>
        <p:spPr>
          <a:xfrm>
            <a:off x="7174468" y="2919163"/>
            <a:ext cx="0" cy="67712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C01008FC-76F6-814A-3E95-8CB9FACF4F5B}"/>
              </a:ext>
            </a:extLst>
          </p:cNvPr>
          <p:cNvCxnSpPr>
            <a:stCxn id="37" idx="2"/>
            <a:endCxn id="50" idx="0"/>
          </p:cNvCxnSpPr>
          <p:nvPr/>
        </p:nvCxnSpPr>
        <p:spPr>
          <a:xfrm>
            <a:off x="7174468" y="3816357"/>
            <a:ext cx="0" cy="112161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直接连接符 117">
            <a:extLst>
              <a:ext uri="{FF2B5EF4-FFF2-40B4-BE49-F238E27FC236}">
                <a16:creationId xmlns:a16="http://schemas.microsoft.com/office/drawing/2014/main" id="{920F3530-91DD-B464-4045-2B0B4848D3E6}"/>
              </a:ext>
            </a:extLst>
          </p:cNvPr>
          <p:cNvCxnSpPr>
            <a:stCxn id="16" idx="4"/>
            <a:endCxn id="38" idx="0"/>
          </p:cNvCxnSpPr>
          <p:nvPr/>
        </p:nvCxnSpPr>
        <p:spPr>
          <a:xfrm flipH="1">
            <a:off x="5105670" y="2919163"/>
            <a:ext cx="148" cy="67712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29E5FEEF-BD3B-9C2B-A9DF-4AC3A04C8D7F}"/>
              </a:ext>
            </a:extLst>
          </p:cNvPr>
          <p:cNvCxnSpPr>
            <a:stCxn id="38" idx="2"/>
            <a:endCxn id="59" idx="0"/>
          </p:cNvCxnSpPr>
          <p:nvPr/>
        </p:nvCxnSpPr>
        <p:spPr>
          <a:xfrm>
            <a:off x="5105670" y="3816357"/>
            <a:ext cx="0" cy="111958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B6BD7C9E-9449-167C-61DB-92026C10BD33}"/>
              </a:ext>
            </a:extLst>
          </p:cNvPr>
          <p:cNvCxnSpPr>
            <a:stCxn id="7" idx="2"/>
            <a:endCxn id="39" idx="0"/>
          </p:cNvCxnSpPr>
          <p:nvPr/>
        </p:nvCxnSpPr>
        <p:spPr>
          <a:xfrm>
            <a:off x="3118379" y="2305356"/>
            <a:ext cx="0" cy="129093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直接连接符 120">
            <a:extLst>
              <a:ext uri="{FF2B5EF4-FFF2-40B4-BE49-F238E27FC236}">
                <a16:creationId xmlns:a16="http://schemas.microsoft.com/office/drawing/2014/main" id="{46D7157A-A1EB-5F7E-98AF-82874044B45D}"/>
              </a:ext>
            </a:extLst>
          </p:cNvPr>
          <p:cNvCxnSpPr>
            <a:cxnSpLocks/>
            <a:stCxn id="39" idx="2"/>
            <a:endCxn id="68" idx="0"/>
          </p:cNvCxnSpPr>
          <p:nvPr/>
        </p:nvCxnSpPr>
        <p:spPr>
          <a:xfrm>
            <a:off x="3118379" y="3816357"/>
            <a:ext cx="1" cy="111755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122" name="矩形: 圆角 121">
            <a:extLst>
              <a:ext uri="{FF2B5EF4-FFF2-40B4-BE49-F238E27FC236}">
                <a16:creationId xmlns:a16="http://schemas.microsoft.com/office/drawing/2014/main" id="{371EA4CD-04BC-2263-095A-A4151F90355B}"/>
              </a:ext>
            </a:extLst>
          </p:cNvPr>
          <p:cNvSpPr/>
          <p:nvPr/>
        </p:nvSpPr>
        <p:spPr>
          <a:xfrm>
            <a:off x="2265829" y="1048871"/>
            <a:ext cx="1674159" cy="1454300"/>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3" name="矩形: 圆角 122">
            <a:extLst>
              <a:ext uri="{FF2B5EF4-FFF2-40B4-BE49-F238E27FC236}">
                <a16:creationId xmlns:a16="http://schemas.microsoft.com/office/drawing/2014/main" id="{208711ED-A522-ED1F-9055-EB0E01990D44}"/>
              </a:ext>
            </a:extLst>
          </p:cNvPr>
          <p:cNvSpPr/>
          <p:nvPr/>
        </p:nvSpPr>
        <p:spPr>
          <a:xfrm>
            <a:off x="4260835" y="921625"/>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4" name="矩形: 圆角 123">
            <a:extLst>
              <a:ext uri="{FF2B5EF4-FFF2-40B4-BE49-F238E27FC236}">
                <a16:creationId xmlns:a16="http://schemas.microsoft.com/office/drawing/2014/main" id="{F0397398-4B8A-9DC8-3C01-D5B9C3B04C2F}"/>
              </a:ext>
            </a:extLst>
          </p:cNvPr>
          <p:cNvSpPr/>
          <p:nvPr/>
        </p:nvSpPr>
        <p:spPr>
          <a:xfrm>
            <a:off x="6330557" y="915403"/>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5" name="矩形: 圆角 124">
            <a:extLst>
              <a:ext uri="{FF2B5EF4-FFF2-40B4-BE49-F238E27FC236}">
                <a16:creationId xmlns:a16="http://schemas.microsoft.com/office/drawing/2014/main" id="{D8821FAF-2CA7-49E3-12A1-78683ED9543C}"/>
              </a:ext>
            </a:extLst>
          </p:cNvPr>
          <p:cNvSpPr/>
          <p:nvPr/>
        </p:nvSpPr>
        <p:spPr>
          <a:xfrm>
            <a:off x="8468354" y="915401"/>
            <a:ext cx="1674159" cy="206720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6" name="文本框 125">
            <a:extLst>
              <a:ext uri="{FF2B5EF4-FFF2-40B4-BE49-F238E27FC236}">
                <a16:creationId xmlns:a16="http://schemas.microsoft.com/office/drawing/2014/main" id="{4A78C115-AFF0-C6B0-ACD2-3A123B6A01FB}"/>
              </a:ext>
            </a:extLst>
          </p:cNvPr>
          <p:cNvSpPr txBox="1"/>
          <p:nvPr/>
        </p:nvSpPr>
        <p:spPr>
          <a:xfrm>
            <a:off x="2790669" y="73178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sp>
        <p:nvSpPr>
          <p:cNvPr id="127" name="文本框 126">
            <a:extLst>
              <a:ext uri="{FF2B5EF4-FFF2-40B4-BE49-F238E27FC236}">
                <a16:creationId xmlns:a16="http://schemas.microsoft.com/office/drawing/2014/main" id="{7F338B8D-A152-EE72-2660-74686711649F}"/>
              </a:ext>
            </a:extLst>
          </p:cNvPr>
          <p:cNvSpPr txBox="1"/>
          <p:nvPr/>
        </p:nvSpPr>
        <p:spPr>
          <a:xfrm>
            <a:off x="4698606"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89D3F866-63DE-D59F-4D83-661DFADDF4DD}"/>
              </a:ext>
            </a:extLst>
          </p:cNvPr>
          <p:cNvSpPr txBox="1"/>
          <p:nvPr/>
        </p:nvSpPr>
        <p:spPr>
          <a:xfrm>
            <a:off x="6783560"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129" name="文本框 128">
            <a:extLst>
              <a:ext uri="{FF2B5EF4-FFF2-40B4-BE49-F238E27FC236}">
                <a16:creationId xmlns:a16="http://schemas.microsoft.com/office/drawing/2014/main" id="{1DC7AD72-551C-C136-F039-A84BBDD60A62}"/>
              </a:ext>
            </a:extLst>
          </p:cNvPr>
          <p:cNvSpPr txBox="1"/>
          <p:nvPr/>
        </p:nvSpPr>
        <p:spPr>
          <a:xfrm>
            <a:off x="8906125"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0AB300F2-6CE9-F21D-4AE0-89D4C142BFCB}"/>
                  </a:ext>
                </a:extLst>
              </p:cNvPr>
              <p:cNvSpPr txBox="1"/>
              <p:nvPr/>
            </p:nvSpPr>
            <p:spPr>
              <a:xfrm>
                <a:off x="5457519" y="2532800"/>
                <a:ext cx="505075"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0AB300F2-6CE9-F21D-4AE0-89D4C142BFCB}"/>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813F9424-23BD-AAF1-C704-0A081A8171CE}"/>
                  </a:ext>
                </a:extLst>
              </p:cNvPr>
              <p:cNvSpPr txBox="1"/>
              <p:nvPr/>
            </p:nvSpPr>
            <p:spPr>
              <a:xfrm>
                <a:off x="7563588" y="2547895"/>
                <a:ext cx="497059" cy="33855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31" name="文本框 130">
                <a:extLst>
                  <a:ext uri="{FF2B5EF4-FFF2-40B4-BE49-F238E27FC236}">
                    <a16:creationId xmlns:a16="http://schemas.microsoft.com/office/drawing/2014/main" id="{813F9424-23BD-AAF1-C704-0A081A8171CE}"/>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08B2BC42-A862-CF49-C1DE-2E4D1F9C7E91}"/>
                  </a:ext>
                </a:extLst>
              </p:cNvPr>
              <p:cNvSpPr txBox="1"/>
              <p:nvPr/>
            </p:nvSpPr>
            <p:spPr>
              <a:xfrm>
                <a:off x="9681027" y="2545204"/>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32" name="文本框 131">
                <a:extLst>
                  <a:ext uri="{FF2B5EF4-FFF2-40B4-BE49-F238E27FC236}">
                    <a16:creationId xmlns:a16="http://schemas.microsoft.com/office/drawing/2014/main" id="{08B2BC42-A862-CF49-C1DE-2E4D1F9C7E91}"/>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4"/>
                <a:stretch>
                  <a:fillRect/>
                </a:stretch>
              </a:blipFill>
            </p:spPr>
            <p:txBody>
              <a:bodyPr/>
              <a:lstStyle/>
              <a:p>
                <a:r>
                  <a:rPr lang="zh-CN" altLang="en-US">
                    <a:noFill/>
                  </a:rPr>
                  <a:t> </a:t>
                </a:r>
              </a:p>
            </p:txBody>
          </p:sp>
        </mc:Fallback>
      </mc:AlternateContent>
      <p:cxnSp>
        <p:nvCxnSpPr>
          <p:cNvPr id="133" name="连接符: 肘形 132">
            <a:extLst>
              <a:ext uri="{FF2B5EF4-FFF2-40B4-BE49-F238E27FC236}">
                <a16:creationId xmlns:a16="http://schemas.microsoft.com/office/drawing/2014/main" id="{D760872A-2605-95EF-29AA-85EA8C842D4C}"/>
              </a:ext>
            </a:extLst>
          </p:cNvPr>
          <p:cNvCxnSpPr>
            <a:endCxn id="32" idx="6"/>
          </p:cNvCxnSpPr>
          <p:nvPr/>
        </p:nvCxnSpPr>
        <p:spPr>
          <a:xfrm rot="16200000" flipH="1">
            <a:off x="10209883" y="3703872"/>
            <a:ext cx="1899288" cy="109800"/>
          </a:xfrm>
          <a:prstGeom prst="bentConnector4">
            <a:avLst>
              <a:gd name="adj1" fmla="val 262"/>
              <a:gd name="adj2" fmla="val 739858"/>
            </a:avLst>
          </a:prstGeom>
          <a:ln>
            <a:tailEnd type="arrow"/>
          </a:ln>
        </p:spPr>
        <p:style>
          <a:lnRef idx="2">
            <a:schemeClr val="accent1"/>
          </a:lnRef>
          <a:fillRef idx="0">
            <a:schemeClr val="accent1"/>
          </a:fillRef>
          <a:effectRef idx="1">
            <a:schemeClr val="accent1"/>
          </a:effectRef>
          <a:fontRef idx="minor">
            <a:schemeClr val="tx1"/>
          </a:fontRef>
        </p:style>
      </p:cxnSp>
      <p:sp>
        <p:nvSpPr>
          <p:cNvPr id="134" name="矩形: 圆角 133">
            <a:extLst>
              <a:ext uri="{FF2B5EF4-FFF2-40B4-BE49-F238E27FC236}">
                <a16:creationId xmlns:a16="http://schemas.microsoft.com/office/drawing/2014/main" id="{F0D7D150-E8C4-F52E-E6CC-3FA853EEBD9A}"/>
              </a:ext>
            </a:extLst>
          </p:cNvPr>
          <p:cNvSpPr/>
          <p:nvPr/>
        </p:nvSpPr>
        <p:spPr>
          <a:xfrm>
            <a:off x="10292077" y="2661403"/>
            <a:ext cx="1734151" cy="223138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5" name="文本框 134">
            <a:extLst>
              <a:ext uri="{FF2B5EF4-FFF2-40B4-BE49-F238E27FC236}">
                <a16:creationId xmlns:a16="http://schemas.microsoft.com/office/drawing/2014/main" id="{75E320A5-7401-1B94-70B7-00ED1E44904F}"/>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1E39F2CB-7752-88FA-7E73-E3C01533A20A}"/>
                  </a:ext>
                </a:extLst>
              </p:cNvPr>
              <p:cNvSpPr txBox="1"/>
              <p:nvPr/>
            </p:nvSpPr>
            <p:spPr>
              <a:xfrm>
                <a:off x="10323619" y="4569767"/>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36" name="文本框 135">
                <a:extLst>
                  <a:ext uri="{FF2B5EF4-FFF2-40B4-BE49-F238E27FC236}">
                    <a16:creationId xmlns:a16="http://schemas.microsoft.com/office/drawing/2014/main" id="{1E39F2CB-7752-88FA-7E73-E3C01533A20A}"/>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5"/>
                <a:stretch>
                  <a:fillRect/>
                </a:stretch>
              </a:blipFill>
            </p:spPr>
            <p:txBody>
              <a:bodyPr/>
              <a:lstStyle/>
              <a:p>
                <a:r>
                  <a:rPr lang="zh-CN" altLang="en-US">
                    <a:noFill/>
                  </a:rPr>
                  <a:t> </a:t>
                </a:r>
              </a:p>
            </p:txBody>
          </p:sp>
        </mc:Fallback>
      </mc:AlternateContent>
      <p:sp>
        <p:nvSpPr>
          <p:cNvPr id="137" name="矩形: 圆角 136">
            <a:extLst>
              <a:ext uri="{FF2B5EF4-FFF2-40B4-BE49-F238E27FC236}">
                <a16:creationId xmlns:a16="http://schemas.microsoft.com/office/drawing/2014/main" id="{C5CBDFDC-43E3-0F9E-B19D-8D51D739AAC6}"/>
              </a:ext>
            </a:extLst>
          </p:cNvPr>
          <p:cNvSpPr/>
          <p:nvPr/>
        </p:nvSpPr>
        <p:spPr>
          <a:xfrm>
            <a:off x="2049486" y="697231"/>
            <a:ext cx="8176553" cy="2434003"/>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8" name="文本框 137">
            <a:extLst>
              <a:ext uri="{FF2B5EF4-FFF2-40B4-BE49-F238E27FC236}">
                <a16:creationId xmlns:a16="http://schemas.microsoft.com/office/drawing/2014/main" id="{094DA730-D9D7-A435-1561-909C4D85F922}"/>
              </a:ext>
            </a:extLst>
          </p:cNvPr>
          <p:cNvSpPr txBox="1"/>
          <p:nvPr/>
        </p:nvSpPr>
        <p:spPr>
          <a:xfrm>
            <a:off x="2053947" y="2809188"/>
            <a:ext cx="912429"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sp>
        <p:nvSpPr>
          <p:cNvPr id="139" name="矩形: 圆角 138">
            <a:extLst>
              <a:ext uri="{FF2B5EF4-FFF2-40B4-BE49-F238E27FC236}">
                <a16:creationId xmlns:a16="http://schemas.microsoft.com/office/drawing/2014/main" id="{EE068C95-55BF-364C-83ED-EDDE71FB0AD5}"/>
              </a:ext>
            </a:extLst>
          </p:cNvPr>
          <p:cNvSpPr/>
          <p:nvPr/>
        </p:nvSpPr>
        <p:spPr>
          <a:xfrm>
            <a:off x="2049486" y="4568417"/>
            <a:ext cx="8176553" cy="2215045"/>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0" name="文本框 139">
            <a:extLst>
              <a:ext uri="{FF2B5EF4-FFF2-40B4-BE49-F238E27FC236}">
                <a16:creationId xmlns:a16="http://schemas.microsoft.com/office/drawing/2014/main" id="{66FD94CD-ADFF-8A8B-5AA1-BC226310CFA7}"/>
              </a:ext>
            </a:extLst>
          </p:cNvPr>
          <p:cNvSpPr txBox="1"/>
          <p:nvPr/>
        </p:nvSpPr>
        <p:spPr>
          <a:xfrm>
            <a:off x="2058756" y="4586920"/>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67B93C45-9403-C2AD-8A8A-014F6BAEEA91}"/>
              </a:ext>
            </a:extLst>
          </p:cNvPr>
          <p:cNvSpPr txBox="1"/>
          <p:nvPr/>
        </p:nvSpPr>
        <p:spPr>
          <a:xfrm>
            <a:off x="6578417" y="59698"/>
            <a:ext cx="5574323" cy="523220"/>
          </a:xfrm>
          <a:prstGeom prst="rect">
            <a:avLst/>
          </a:prstGeom>
          <a:noFill/>
        </p:spPr>
        <p:txBody>
          <a:bodyPr wrap="square" rtlCol="0">
            <a:spAutoFit/>
          </a:bodyPr>
          <a:lstStyle/>
          <a:p>
            <a:pPr algn="r"/>
            <a:r>
              <a:rPr lang="zh-CN" altLang="en-US" sz="2800" dirty="0">
                <a:solidFill>
                  <a:schemeClr val="bg1"/>
                </a:solidFill>
                <a:latin typeface="微软雅黑" panose="020B0503020204020204" pitchFamily="34" charset="-122"/>
                <a:ea typeface="微软雅黑" panose="020B0503020204020204" pitchFamily="34" charset="-122"/>
              </a:rPr>
              <a:t>本周期任务：</a:t>
            </a:r>
            <a:r>
              <a:rPr lang="zh-CN" altLang="en-US" sz="2800" b="1" dirty="0">
                <a:solidFill>
                  <a:schemeClr val="bg1"/>
                </a:solidFill>
                <a:latin typeface="微软雅黑" panose="020B0503020204020204" pitchFamily="34" charset="-122"/>
                <a:ea typeface="微软雅黑" panose="020B0503020204020204" pitchFamily="34" charset="-122"/>
              </a:rPr>
              <a:t>进行模型网络搭建</a:t>
            </a:r>
          </a:p>
        </p:txBody>
      </p:sp>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590CD84C-1046-B540-3855-CF138EE6C694}"/>
                  </a:ext>
                </a:extLst>
              </p:cNvPr>
              <p:cNvSpPr txBox="1"/>
              <p:nvPr/>
            </p:nvSpPr>
            <p:spPr>
              <a:xfrm>
                <a:off x="820673" y="108932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m:t>
                      </m:r>
                      <m:r>
                        <a:rPr lang="en-US" altLang="zh-CN" sz="1200" b="0" i="1" smtClean="0">
                          <a:latin typeface="Cambria Math" panose="02040503050406030204" pitchFamily="18" charset="0"/>
                          <a:ea typeface="Cambria Math" panose="02040503050406030204" pitchFamily="18" charset="0"/>
                        </a:rPr>
                        <m:t>, 512, 512)</m:t>
                      </m:r>
                    </m:oMath>
                  </m:oMathPara>
                </a14:m>
                <a:endParaRPr lang="zh-CN" altLang="en-US" sz="1200" dirty="0"/>
              </a:p>
            </p:txBody>
          </p:sp>
        </mc:Choice>
        <mc:Fallback xmlns="">
          <p:sp>
            <p:nvSpPr>
              <p:cNvPr id="142" name="文本框 141">
                <a:extLst>
                  <a:ext uri="{FF2B5EF4-FFF2-40B4-BE49-F238E27FC236}">
                    <a16:creationId xmlns:a16="http://schemas.microsoft.com/office/drawing/2014/main" id="{590CD84C-1046-B540-3855-CF138EE6C694}"/>
                  </a:ext>
                </a:extLst>
              </p:cNvPr>
              <p:cNvSpPr txBox="1">
                <a:spLocks noRot="1" noChangeAspect="1" noMove="1" noResize="1" noEditPoints="1" noAdjustHandles="1" noChangeArrowheads="1" noChangeShapeType="1" noTextEdit="1"/>
              </p:cNvSpPr>
              <p:nvPr/>
            </p:nvSpPr>
            <p:spPr>
              <a:xfrm>
                <a:off x="820673" y="1089327"/>
                <a:ext cx="1435575" cy="276999"/>
              </a:xfrm>
              <a:prstGeom prst="rect">
                <a:avLst/>
              </a:prstGeom>
              <a:blipFill>
                <a:blip r:embed="rId6"/>
                <a:stretch>
                  <a:fillRect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B432CE8F-7F59-D0DF-3F12-1F2B9DF28682}"/>
                  </a:ext>
                </a:extLst>
              </p:cNvPr>
              <p:cNvSpPr txBox="1"/>
              <p:nvPr/>
            </p:nvSpPr>
            <p:spPr>
              <a:xfrm>
                <a:off x="2839848" y="3235806"/>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(64</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128</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43" name="文本框 142">
                <a:extLst>
                  <a:ext uri="{FF2B5EF4-FFF2-40B4-BE49-F238E27FC236}">
                    <a16:creationId xmlns:a16="http://schemas.microsoft.com/office/drawing/2014/main" id="{B432CE8F-7F59-D0DF-3F12-1F2B9DF28682}"/>
                  </a:ext>
                </a:extLst>
              </p:cNvPr>
              <p:cNvSpPr txBox="1">
                <a:spLocks noRot="1" noChangeAspect="1" noMove="1" noResize="1" noEditPoints="1" noAdjustHandles="1" noChangeArrowheads="1" noChangeShapeType="1" noTextEdit="1"/>
              </p:cNvSpPr>
              <p:nvPr/>
            </p:nvSpPr>
            <p:spPr>
              <a:xfrm>
                <a:off x="2839848" y="3235806"/>
                <a:ext cx="1435575" cy="276999"/>
              </a:xfrm>
              <a:prstGeom prst="rect">
                <a:avLst/>
              </a:prstGeom>
              <a:blipFill>
                <a:blip r:embed="rId7"/>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C78EBBF8-E416-5D9B-587B-F59E29BEB8EE}"/>
                  </a:ext>
                </a:extLst>
              </p:cNvPr>
              <p:cNvSpPr txBox="1"/>
              <p:nvPr/>
            </p:nvSpPr>
            <p:spPr>
              <a:xfrm>
                <a:off x="4838748" y="324856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(256</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128</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44" name="文本框 143">
                <a:extLst>
                  <a:ext uri="{FF2B5EF4-FFF2-40B4-BE49-F238E27FC236}">
                    <a16:creationId xmlns:a16="http://schemas.microsoft.com/office/drawing/2014/main" id="{C78EBBF8-E416-5D9B-587B-F59E29BEB8EE}"/>
                  </a:ext>
                </a:extLst>
              </p:cNvPr>
              <p:cNvSpPr txBox="1">
                <a:spLocks noRot="1" noChangeAspect="1" noMove="1" noResize="1" noEditPoints="1" noAdjustHandles="1" noChangeArrowheads="1" noChangeShapeType="1" noTextEdit="1"/>
              </p:cNvSpPr>
              <p:nvPr/>
            </p:nvSpPr>
            <p:spPr>
              <a:xfrm>
                <a:off x="4838748" y="3248567"/>
                <a:ext cx="1435575" cy="276999"/>
              </a:xfrm>
              <a:prstGeom prst="rect">
                <a:avLst/>
              </a:prstGeom>
              <a:blipFill>
                <a:blip r:embed="rId8"/>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5C4FC320-19EA-2F48-6ACF-62DB2C642890}"/>
                  </a:ext>
                </a:extLst>
              </p:cNvPr>
              <p:cNvSpPr txBox="1"/>
              <p:nvPr/>
            </p:nvSpPr>
            <p:spPr>
              <a:xfrm>
                <a:off x="6889326" y="3227540"/>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(512</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64</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45" name="文本框 144">
                <a:extLst>
                  <a:ext uri="{FF2B5EF4-FFF2-40B4-BE49-F238E27FC236}">
                    <a16:creationId xmlns:a16="http://schemas.microsoft.com/office/drawing/2014/main" id="{5C4FC320-19EA-2F48-6ACF-62DB2C642890}"/>
                  </a:ext>
                </a:extLst>
              </p:cNvPr>
              <p:cNvSpPr txBox="1">
                <a:spLocks noRot="1" noChangeAspect="1" noMove="1" noResize="1" noEditPoints="1" noAdjustHandles="1" noChangeArrowheads="1" noChangeShapeType="1" noTextEdit="1"/>
              </p:cNvSpPr>
              <p:nvPr/>
            </p:nvSpPr>
            <p:spPr>
              <a:xfrm>
                <a:off x="6889326" y="3227540"/>
                <a:ext cx="1435575" cy="276999"/>
              </a:xfrm>
              <a:prstGeom prst="rect">
                <a:avLst/>
              </a:prstGeom>
              <a:blipFill>
                <a:blip r:embed="rId9"/>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ED86ACB7-0844-B953-79BD-02144A8F44B0}"/>
                  </a:ext>
                </a:extLst>
              </p:cNvPr>
              <p:cNvSpPr txBox="1"/>
              <p:nvPr/>
            </p:nvSpPr>
            <p:spPr>
              <a:xfrm>
                <a:off x="8986953" y="3220329"/>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(1024</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32</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46" name="文本框 145">
                <a:extLst>
                  <a:ext uri="{FF2B5EF4-FFF2-40B4-BE49-F238E27FC236}">
                    <a16:creationId xmlns:a16="http://schemas.microsoft.com/office/drawing/2014/main" id="{ED86ACB7-0844-B953-79BD-02144A8F44B0}"/>
                  </a:ext>
                </a:extLst>
              </p:cNvPr>
              <p:cNvSpPr txBox="1">
                <a:spLocks noRot="1" noChangeAspect="1" noMove="1" noResize="1" noEditPoints="1" noAdjustHandles="1" noChangeArrowheads="1" noChangeShapeType="1" noTextEdit="1"/>
              </p:cNvSpPr>
              <p:nvPr/>
            </p:nvSpPr>
            <p:spPr>
              <a:xfrm>
                <a:off x="8986953" y="3220329"/>
                <a:ext cx="1435575" cy="276999"/>
              </a:xfrm>
              <a:prstGeom prst="rect">
                <a:avLst/>
              </a:prstGeom>
              <a:blipFill>
                <a:blip r:embed="rId10"/>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35307FDB-B8DC-D744-2715-D0D41116E2E3}"/>
                  </a:ext>
                </a:extLst>
              </p:cNvPr>
              <p:cNvSpPr txBox="1"/>
              <p:nvPr/>
            </p:nvSpPr>
            <p:spPr>
              <a:xfrm>
                <a:off x="10825176" y="4988811"/>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(2048</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16</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47" name="文本框 146">
                <a:extLst>
                  <a:ext uri="{FF2B5EF4-FFF2-40B4-BE49-F238E27FC236}">
                    <a16:creationId xmlns:a16="http://schemas.microsoft.com/office/drawing/2014/main" id="{35307FDB-B8DC-D744-2715-D0D41116E2E3}"/>
                  </a:ext>
                </a:extLst>
              </p:cNvPr>
              <p:cNvSpPr txBox="1">
                <a:spLocks noRot="1" noChangeAspect="1" noMove="1" noResize="1" noEditPoints="1" noAdjustHandles="1" noChangeArrowheads="1" noChangeShapeType="1" noTextEdit="1"/>
              </p:cNvSpPr>
              <p:nvPr/>
            </p:nvSpPr>
            <p:spPr>
              <a:xfrm>
                <a:off x="10825176" y="4988811"/>
                <a:ext cx="1435575" cy="276999"/>
              </a:xfrm>
              <a:prstGeom prst="rect">
                <a:avLst/>
              </a:prstGeom>
              <a:blipFill>
                <a:blip r:embed="rId11"/>
                <a:stretch>
                  <a:fillRect b="-8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753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8A3A-4F89-89D2-4E1C-073A1978F20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0EB0761E-9606-4E84-1D50-68EFD8C6E3EE}"/>
              </a:ext>
            </a:extLst>
          </p:cNvPr>
          <p:cNvSpPr/>
          <p:nvPr/>
        </p:nvSpPr>
        <p:spPr>
          <a:xfrm>
            <a:off x="341873" y="258677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Input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6" name="组合 205">
            <a:extLst>
              <a:ext uri="{FF2B5EF4-FFF2-40B4-BE49-F238E27FC236}">
                <a16:creationId xmlns:a16="http://schemas.microsoft.com/office/drawing/2014/main" id="{9E9A3A6F-6F70-25A7-FC8E-A6FB7DFEE522}"/>
              </a:ext>
            </a:extLst>
          </p:cNvPr>
          <p:cNvGrpSpPr/>
          <p:nvPr/>
        </p:nvGrpSpPr>
        <p:grpSpPr>
          <a:xfrm>
            <a:off x="2423389" y="1231946"/>
            <a:ext cx="1389980" cy="1073410"/>
            <a:chOff x="2418924" y="1097471"/>
            <a:chExt cx="1389980" cy="1073410"/>
          </a:xfrm>
        </p:grpSpPr>
        <p:sp>
          <p:nvSpPr>
            <p:cNvPr id="3" name="矩形 2">
              <a:extLst>
                <a:ext uri="{FF2B5EF4-FFF2-40B4-BE49-F238E27FC236}">
                  <a16:creationId xmlns:a16="http://schemas.microsoft.com/office/drawing/2014/main" id="{FA67DC28-9A14-5F95-49D8-1CFD21F762B7}"/>
                </a:ext>
              </a:extLst>
            </p:cNvPr>
            <p:cNvSpPr/>
            <p:nvPr/>
          </p:nvSpPr>
          <p:spPr>
            <a:xfrm>
              <a:off x="2418924" y="109747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E1C8985-D8B4-D743-7631-B5B7F7973DA4}"/>
                </a:ext>
              </a:extLst>
            </p:cNvPr>
            <p:cNvSpPr/>
            <p:nvPr/>
          </p:nvSpPr>
          <p:spPr>
            <a:xfrm>
              <a:off x="2418924" y="136623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3FFA8BBD-9BE5-DA38-5445-23AFCA3FED7C}"/>
                </a:ext>
              </a:extLst>
            </p:cNvPr>
            <p:cNvSpPr/>
            <p:nvPr/>
          </p:nvSpPr>
          <p:spPr>
            <a:xfrm>
              <a:off x="2418924" y="1635217"/>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F332473-499E-DC14-761D-167E3B58198E}"/>
                </a:ext>
              </a:extLst>
            </p:cNvPr>
            <p:cNvSpPr/>
            <p:nvPr/>
          </p:nvSpPr>
          <p:spPr>
            <a:xfrm>
              <a:off x="2418924" y="190212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Maxpool</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07" name="组合 206">
            <a:extLst>
              <a:ext uri="{FF2B5EF4-FFF2-40B4-BE49-F238E27FC236}">
                <a16:creationId xmlns:a16="http://schemas.microsoft.com/office/drawing/2014/main" id="{1CCAFC9E-F419-FF4A-2AF1-18C36B519F65}"/>
              </a:ext>
            </a:extLst>
          </p:cNvPr>
          <p:cNvGrpSpPr/>
          <p:nvPr/>
        </p:nvGrpSpPr>
        <p:grpSpPr>
          <a:xfrm>
            <a:off x="4410680" y="1011876"/>
            <a:ext cx="1389980" cy="1550100"/>
            <a:chOff x="4410828" y="877401"/>
            <a:chExt cx="1389980" cy="1550100"/>
          </a:xfrm>
        </p:grpSpPr>
        <p:sp>
          <p:nvSpPr>
            <p:cNvPr id="11" name="矩形 10">
              <a:extLst>
                <a:ext uri="{FF2B5EF4-FFF2-40B4-BE49-F238E27FC236}">
                  <a16:creationId xmlns:a16="http://schemas.microsoft.com/office/drawing/2014/main" id="{789B3F6D-3C01-3E3F-8056-99133E09C660}"/>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B4D8144-B545-5FEB-A271-831CA91745E1}"/>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882DBD88-A8A4-529F-1607-A4F1A5C614D0}"/>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14FBA07F-7989-88A0-FC1D-D7425377598F}"/>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B6FFA00-B67A-0638-D618-7C95F9DEB9EE}"/>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C7855DF-A470-0C50-ED04-DE047646B96B}"/>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3171B5D3-CA50-1646-EAE7-E423EDDE134C}"/>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394CB9F4-270F-E745-1297-08206C2AC18F}"/>
              </a:ext>
            </a:extLst>
          </p:cNvPr>
          <p:cNvSpPr/>
          <p:nvPr/>
        </p:nvSpPr>
        <p:spPr>
          <a:xfrm>
            <a:off x="499601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A7D4EDE9-2106-98E5-CF2D-8D64D914077F}"/>
              </a:ext>
            </a:extLst>
          </p:cNvPr>
          <p:cNvCxnSpPr>
            <a:stCxn id="19" idx="2"/>
            <a:endCxn id="19" idx="6"/>
          </p:cNvCxnSpPr>
          <p:nvPr/>
        </p:nvCxnSpPr>
        <p:spPr>
          <a:xfrm>
            <a:off x="499601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C0067FFE-E956-CCB7-6158-A239FE3EB3DE}"/>
              </a:ext>
            </a:extLst>
          </p:cNvPr>
          <p:cNvCxnSpPr>
            <a:stCxn id="19" idx="0"/>
            <a:endCxn id="19" idx="4"/>
          </p:cNvCxnSpPr>
          <p:nvPr/>
        </p:nvCxnSpPr>
        <p:spPr>
          <a:xfrm>
            <a:off x="510581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31" name="椭圆 30">
            <a:extLst>
              <a:ext uri="{FF2B5EF4-FFF2-40B4-BE49-F238E27FC236}">
                <a16:creationId xmlns:a16="http://schemas.microsoft.com/office/drawing/2014/main" id="{FDB5251A-78EF-680A-E9FB-6BBF7F688CF4}"/>
              </a:ext>
            </a:extLst>
          </p:cNvPr>
          <p:cNvSpPr/>
          <p:nvPr/>
        </p:nvSpPr>
        <p:spPr>
          <a:xfrm>
            <a:off x="706466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372871DB-5FFF-EB71-316C-75E1F23DC7A5}"/>
              </a:ext>
            </a:extLst>
          </p:cNvPr>
          <p:cNvCxnSpPr>
            <a:stCxn id="31" idx="2"/>
            <a:endCxn id="31" idx="6"/>
          </p:cNvCxnSpPr>
          <p:nvPr/>
        </p:nvCxnSpPr>
        <p:spPr>
          <a:xfrm>
            <a:off x="706466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975E16B3-EDC3-B002-8DFC-F93542F767F0}"/>
              </a:ext>
            </a:extLst>
          </p:cNvPr>
          <p:cNvCxnSpPr>
            <a:stCxn id="31" idx="0"/>
            <a:endCxn id="31" idx="4"/>
          </p:cNvCxnSpPr>
          <p:nvPr/>
        </p:nvCxnSpPr>
        <p:spPr>
          <a:xfrm>
            <a:off x="717446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41" name="椭圆 40">
            <a:extLst>
              <a:ext uri="{FF2B5EF4-FFF2-40B4-BE49-F238E27FC236}">
                <a16:creationId xmlns:a16="http://schemas.microsoft.com/office/drawing/2014/main" id="{4B93B788-7FC5-6514-90E2-3B09CA272F45}"/>
              </a:ext>
            </a:extLst>
          </p:cNvPr>
          <p:cNvSpPr/>
          <p:nvPr/>
        </p:nvSpPr>
        <p:spPr>
          <a:xfrm>
            <a:off x="9166413" y="270434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7049B74B-62EF-560F-FD3B-AE844238BDB4}"/>
              </a:ext>
            </a:extLst>
          </p:cNvPr>
          <p:cNvCxnSpPr>
            <a:stCxn id="41" idx="2"/>
            <a:endCxn id="41" idx="6"/>
          </p:cNvCxnSpPr>
          <p:nvPr/>
        </p:nvCxnSpPr>
        <p:spPr>
          <a:xfrm>
            <a:off x="9166413" y="281437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0D22ED06-4B11-2F07-BFB4-7CB83CC2603D}"/>
              </a:ext>
            </a:extLst>
          </p:cNvPr>
          <p:cNvCxnSpPr>
            <a:stCxn id="41" idx="0"/>
            <a:endCxn id="41" idx="4"/>
          </p:cNvCxnSpPr>
          <p:nvPr/>
        </p:nvCxnSpPr>
        <p:spPr>
          <a:xfrm>
            <a:off x="9276213" y="2704343"/>
            <a:ext cx="0" cy="220070"/>
          </a:xfrm>
          <a:prstGeom prst="line">
            <a:avLst/>
          </a:prstGeom>
        </p:spPr>
        <p:style>
          <a:lnRef idx="2">
            <a:schemeClr val="dk1"/>
          </a:lnRef>
          <a:fillRef idx="0">
            <a:schemeClr val="dk1"/>
          </a:fillRef>
          <a:effectRef idx="1">
            <a:schemeClr val="dk1"/>
          </a:effectRef>
          <a:fontRef idx="minor">
            <a:schemeClr val="tx1"/>
          </a:fontRef>
        </p:style>
      </p:cxnSp>
      <p:sp>
        <p:nvSpPr>
          <p:cNvPr id="44" name="矩形 43">
            <a:extLst>
              <a:ext uri="{FF2B5EF4-FFF2-40B4-BE49-F238E27FC236}">
                <a16:creationId xmlns:a16="http://schemas.microsoft.com/office/drawing/2014/main" id="{5A858155-ED3B-08C4-CFA3-8146D8317AFE}"/>
              </a:ext>
            </a:extLst>
          </p:cNvPr>
          <p:cNvSpPr/>
          <p:nvPr/>
        </p:nvSpPr>
        <p:spPr>
          <a:xfrm>
            <a:off x="10409637" y="291116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60743DAD-314C-7E3D-28E4-B9F5A3DE097D}"/>
              </a:ext>
            </a:extLst>
          </p:cNvPr>
          <p:cNvSpPr/>
          <p:nvPr/>
        </p:nvSpPr>
        <p:spPr>
          <a:xfrm>
            <a:off x="10409637" y="31342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6F7C4454-7FFF-47F9-B776-0DB168BC84D5}"/>
              </a:ext>
            </a:extLst>
          </p:cNvPr>
          <p:cNvSpPr/>
          <p:nvPr/>
        </p:nvSpPr>
        <p:spPr>
          <a:xfrm>
            <a:off x="10409637" y="335681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20E064D9-8CC8-E8AF-1B61-E9F4538F1F83}"/>
              </a:ext>
            </a:extLst>
          </p:cNvPr>
          <p:cNvSpPr/>
          <p:nvPr/>
        </p:nvSpPr>
        <p:spPr>
          <a:xfrm>
            <a:off x="10409637" y="35811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FAC9CF41-8D2A-8A81-FAE0-7453E70CC960}"/>
              </a:ext>
            </a:extLst>
          </p:cNvPr>
          <p:cNvSpPr/>
          <p:nvPr/>
        </p:nvSpPr>
        <p:spPr>
          <a:xfrm>
            <a:off x="10409637" y="38012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2C98997A-A5C0-BCAC-1A57-7BA80E7F2C7F}"/>
              </a:ext>
            </a:extLst>
          </p:cNvPr>
          <p:cNvSpPr/>
          <p:nvPr/>
        </p:nvSpPr>
        <p:spPr>
          <a:xfrm>
            <a:off x="10409637" y="40211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A25E404A-E056-0187-38C7-98FC3E2BC339}"/>
              </a:ext>
            </a:extLst>
          </p:cNvPr>
          <p:cNvSpPr/>
          <p:nvPr/>
        </p:nvSpPr>
        <p:spPr>
          <a:xfrm>
            <a:off x="10409637" y="424119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E0B51545-2021-429A-8D09-1AA567478A1E}"/>
              </a:ext>
            </a:extLst>
          </p:cNvPr>
          <p:cNvSpPr/>
          <p:nvPr/>
        </p:nvSpPr>
        <p:spPr>
          <a:xfrm>
            <a:off x="10994827" y="4598381"/>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2C7EF51B-77A5-BDBE-FD15-801757C78453}"/>
              </a:ext>
            </a:extLst>
          </p:cNvPr>
          <p:cNvCxnSpPr>
            <a:stCxn id="51" idx="2"/>
            <a:endCxn id="51" idx="6"/>
          </p:cNvCxnSpPr>
          <p:nvPr/>
        </p:nvCxnSpPr>
        <p:spPr>
          <a:xfrm>
            <a:off x="10994827" y="4708416"/>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53" name="直接连接符 52">
            <a:extLst>
              <a:ext uri="{FF2B5EF4-FFF2-40B4-BE49-F238E27FC236}">
                <a16:creationId xmlns:a16="http://schemas.microsoft.com/office/drawing/2014/main" id="{7DE3974D-037D-CDEA-654C-ADC513F9C4D7}"/>
              </a:ext>
            </a:extLst>
          </p:cNvPr>
          <p:cNvCxnSpPr>
            <a:stCxn id="51" idx="0"/>
            <a:endCxn id="51" idx="4"/>
          </p:cNvCxnSpPr>
          <p:nvPr/>
        </p:nvCxnSpPr>
        <p:spPr>
          <a:xfrm>
            <a:off x="11104627" y="4598381"/>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1F47F452-C9B1-A3FB-8C2F-59C56E8C00F2}"/>
              </a:ext>
            </a:extLst>
          </p:cNvPr>
          <p:cNvSpPr/>
          <p:nvPr/>
        </p:nvSpPr>
        <p:spPr>
          <a:xfrm>
            <a:off x="8579737"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6273733E-E008-0059-8DCD-E965A1FC2844}"/>
              </a:ext>
            </a:extLst>
          </p:cNvPr>
          <p:cNvSpPr/>
          <p:nvPr/>
        </p:nvSpPr>
        <p:spPr>
          <a:xfrm>
            <a:off x="10409637" y="55755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E177BC5D-65E9-F846-E51B-6164768692C7}"/>
              </a:ext>
            </a:extLst>
          </p:cNvPr>
          <p:cNvSpPr/>
          <p:nvPr/>
        </p:nvSpPr>
        <p:spPr>
          <a:xfrm>
            <a:off x="6479478"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FA7AC7AB-7FFE-8DB0-62DC-5CB34DA3496B}"/>
              </a:ext>
            </a:extLst>
          </p:cNvPr>
          <p:cNvSpPr/>
          <p:nvPr/>
        </p:nvSpPr>
        <p:spPr>
          <a:xfrm>
            <a:off x="4410680"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E0787E86-84F3-CEA5-8DCA-2626AB41FD83}"/>
              </a:ext>
            </a:extLst>
          </p:cNvPr>
          <p:cNvSpPr/>
          <p:nvPr/>
        </p:nvSpPr>
        <p:spPr>
          <a:xfrm>
            <a:off x="2423389"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B52FABF7-1322-2CCF-D950-9B26EDE34013}"/>
              </a:ext>
            </a:extLst>
          </p:cNvPr>
          <p:cNvGrpSpPr/>
          <p:nvPr/>
        </p:nvGrpSpPr>
        <p:grpSpPr>
          <a:xfrm>
            <a:off x="8579737" y="4937971"/>
            <a:ext cx="1389981" cy="1755141"/>
            <a:chOff x="8579737" y="4937971"/>
            <a:chExt cx="1389981" cy="1755141"/>
          </a:xfrm>
        </p:grpSpPr>
        <p:sp>
          <p:nvSpPr>
            <p:cNvPr id="55" name="矩形 54">
              <a:extLst>
                <a:ext uri="{FF2B5EF4-FFF2-40B4-BE49-F238E27FC236}">
                  <a16:creationId xmlns:a16="http://schemas.microsoft.com/office/drawing/2014/main" id="{863A0466-B8BB-E56A-07AA-AB966EA5E067}"/>
                </a:ext>
              </a:extLst>
            </p:cNvPr>
            <p:cNvSpPr/>
            <p:nvPr/>
          </p:nvSpPr>
          <p:spPr>
            <a:xfrm>
              <a:off x="8579737"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44DE3113-3C20-4CE2-AEDA-60B8A710533C}"/>
                </a:ext>
              </a:extLst>
            </p:cNvPr>
            <p:cNvSpPr/>
            <p:nvPr/>
          </p:nvSpPr>
          <p:spPr>
            <a:xfrm>
              <a:off x="857973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82C8E1DF-5E29-1DD3-99E3-9883A7E4A392}"/>
                </a:ext>
              </a:extLst>
            </p:cNvPr>
            <p:cNvSpPr/>
            <p:nvPr/>
          </p:nvSpPr>
          <p:spPr>
            <a:xfrm>
              <a:off x="857973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D7C9F247-CA98-D3E7-0989-209DA1803703}"/>
                </a:ext>
              </a:extLst>
            </p:cNvPr>
            <p:cNvSpPr/>
            <p:nvPr/>
          </p:nvSpPr>
          <p:spPr>
            <a:xfrm>
              <a:off x="857973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5962DCAC-C5A5-8F3F-466C-1955FCDB564F}"/>
                </a:ext>
              </a:extLst>
            </p:cNvPr>
            <p:cNvSpPr/>
            <p:nvPr/>
          </p:nvSpPr>
          <p:spPr>
            <a:xfrm>
              <a:off x="857973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A9066CC1-65FD-5E6F-E2CE-45CA09603F2F}"/>
                </a:ext>
              </a:extLst>
            </p:cNvPr>
            <p:cNvSpPr/>
            <p:nvPr/>
          </p:nvSpPr>
          <p:spPr>
            <a:xfrm>
              <a:off x="857973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BFEB03C5-0FC2-2D02-94A8-7763653F6581}"/>
                </a:ext>
              </a:extLst>
            </p:cNvPr>
            <p:cNvSpPr/>
            <p:nvPr/>
          </p:nvSpPr>
          <p:spPr>
            <a:xfrm>
              <a:off x="857973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D4018B7B-41F6-F666-90FC-199B54AB6E88}"/>
                </a:ext>
              </a:extLst>
            </p:cNvPr>
            <p:cNvSpPr/>
            <p:nvPr/>
          </p:nvSpPr>
          <p:spPr>
            <a:xfrm>
              <a:off x="857973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84403D9D-3B75-19B6-F9E7-3137116AF5DF}"/>
              </a:ext>
            </a:extLst>
          </p:cNvPr>
          <p:cNvGrpSpPr/>
          <p:nvPr/>
        </p:nvGrpSpPr>
        <p:grpSpPr>
          <a:xfrm>
            <a:off x="6479478" y="4937971"/>
            <a:ext cx="1389980" cy="1755141"/>
            <a:chOff x="6479478" y="4937971"/>
            <a:chExt cx="1389980" cy="1755141"/>
          </a:xfrm>
        </p:grpSpPr>
        <p:sp>
          <p:nvSpPr>
            <p:cNvPr id="93" name="矩形 92">
              <a:extLst>
                <a:ext uri="{FF2B5EF4-FFF2-40B4-BE49-F238E27FC236}">
                  <a16:creationId xmlns:a16="http://schemas.microsoft.com/office/drawing/2014/main" id="{1A9C4821-9FC0-D4DC-9630-C1495E0D9C31}"/>
                </a:ext>
              </a:extLst>
            </p:cNvPr>
            <p:cNvSpPr/>
            <p:nvPr/>
          </p:nvSpPr>
          <p:spPr>
            <a:xfrm>
              <a:off x="6479478"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1F430F9A-699E-C1CC-B0D2-0205133C5DCA}"/>
                </a:ext>
              </a:extLst>
            </p:cNvPr>
            <p:cNvSpPr/>
            <p:nvPr/>
          </p:nvSpPr>
          <p:spPr>
            <a:xfrm>
              <a:off x="647947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D27700EE-5051-308B-5A86-FB10FFDDE8FC}"/>
                </a:ext>
              </a:extLst>
            </p:cNvPr>
            <p:cNvSpPr/>
            <p:nvPr/>
          </p:nvSpPr>
          <p:spPr>
            <a:xfrm>
              <a:off x="647947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70F7523B-305D-E8D2-0A2E-655E860B017F}"/>
                </a:ext>
              </a:extLst>
            </p:cNvPr>
            <p:cNvSpPr/>
            <p:nvPr/>
          </p:nvSpPr>
          <p:spPr>
            <a:xfrm>
              <a:off x="647947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072E5253-D30A-36DD-9F9E-058392B74AB6}"/>
                </a:ext>
              </a:extLst>
            </p:cNvPr>
            <p:cNvSpPr/>
            <p:nvPr/>
          </p:nvSpPr>
          <p:spPr>
            <a:xfrm>
              <a:off x="647947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C9817798-C769-A2F9-94D9-ED63D47391C4}"/>
                </a:ext>
              </a:extLst>
            </p:cNvPr>
            <p:cNvSpPr/>
            <p:nvPr/>
          </p:nvSpPr>
          <p:spPr>
            <a:xfrm>
              <a:off x="647947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33D24040-D338-9A12-F6F7-58CC04FA6C2B}"/>
                </a:ext>
              </a:extLst>
            </p:cNvPr>
            <p:cNvSpPr/>
            <p:nvPr/>
          </p:nvSpPr>
          <p:spPr>
            <a:xfrm>
              <a:off x="647947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3B542B3D-B2B1-6D9E-2546-C7E86E53019D}"/>
                </a:ext>
              </a:extLst>
            </p:cNvPr>
            <p:cNvSpPr/>
            <p:nvPr/>
          </p:nvSpPr>
          <p:spPr>
            <a:xfrm>
              <a:off x="647947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6E0737D5-59F4-8F4D-ABB2-B1E80B9FDD12}"/>
              </a:ext>
            </a:extLst>
          </p:cNvPr>
          <p:cNvGrpSpPr/>
          <p:nvPr/>
        </p:nvGrpSpPr>
        <p:grpSpPr>
          <a:xfrm>
            <a:off x="4410680" y="4935941"/>
            <a:ext cx="1389980" cy="1755141"/>
            <a:chOff x="4410680" y="4935941"/>
            <a:chExt cx="1389980" cy="1755141"/>
          </a:xfrm>
        </p:grpSpPr>
        <p:sp>
          <p:nvSpPr>
            <p:cNvPr id="101" name="矩形 100">
              <a:extLst>
                <a:ext uri="{FF2B5EF4-FFF2-40B4-BE49-F238E27FC236}">
                  <a16:creationId xmlns:a16="http://schemas.microsoft.com/office/drawing/2014/main" id="{E4C1ECA1-45E3-FFBD-58C7-D8DB21601AEF}"/>
                </a:ext>
              </a:extLst>
            </p:cNvPr>
            <p:cNvSpPr/>
            <p:nvPr/>
          </p:nvSpPr>
          <p:spPr>
            <a:xfrm>
              <a:off x="4410680" y="49359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630B20F0-C01D-3B06-78DE-360573D78DF6}"/>
                </a:ext>
              </a:extLst>
            </p:cNvPr>
            <p:cNvSpPr/>
            <p:nvPr/>
          </p:nvSpPr>
          <p:spPr>
            <a:xfrm>
              <a:off x="4410680" y="51560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DB4CF2FB-E624-61E0-9AC4-715F68FCE91D}"/>
                </a:ext>
              </a:extLst>
            </p:cNvPr>
            <p:cNvSpPr/>
            <p:nvPr/>
          </p:nvSpPr>
          <p:spPr>
            <a:xfrm>
              <a:off x="4410680" y="53760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5D1943F2-1817-9A15-0263-A6717546C202}"/>
                </a:ext>
              </a:extLst>
            </p:cNvPr>
            <p:cNvSpPr/>
            <p:nvPr/>
          </p:nvSpPr>
          <p:spPr>
            <a:xfrm>
              <a:off x="4410680" y="5595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A946CF52-9A47-DC3F-86CE-A4A2FC067A5F}"/>
                </a:ext>
              </a:extLst>
            </p:cNvPr>
            <p:cNvSpPr/>
            <p:nvPr/>
          </p:nvSpPr>
          <p:spPr>
            <a:xfrm>
              <a:off x="4410680" y="58158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1C26FC70-C7D9-BB3A-2090-B3416CC384A5}"/>
                </a:ext>
              </a:extLst>
            </p:cNvPr>
            <p:cNvSpPr/>
            <p:nvPr/>
          </p:nvSpPr>
          <p:spPr>
            <a:xfrm>
              <a:off x="4410680" y="60359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A9633CF3-29F9-55E5-C81F-8E42C2C32D94}"/>
                </a:ext>
              </a:extLst>
            </p:cNvPr>
            <p:cNvSpPr/>
            <p:nvPr/>
          </p:nvSpPr>
          <p:spPr>
            <a:xfrm>
              <a:off x="4410680" y="62558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E5D33843-3016-55E2-DD67-635E78EFC503}"/>
                </a:ext>
              </a:extLst>
            </p:cNvPr>
            <p:cNvSpPr/>
            <p:nvPr/>
          </p:nvSpPr>
          <p:spPr>
            <a:xfrm>
              <a:off x="4410680" y="6471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6BF4E80A-1E63-368E-06E7-7FDC8EEEBBD6}"/>
              </a:ext>
            </a:extLst>
          </p:cNvPr>
          <p:cNvGrpSpPr/>
          <p:nvPr/>
        </p:nvGrpSpPr>
        <p:grpSpPr>
          <a:xfrm>
            <a:off x="2423389" y="4933911"/>
            <a:ext cx="1389981" cy="1755141"/>
            <a:chOff x="2423389" y="4933911"/>
            <a:chExt cx="1389981" cy="1755141"/>
          </a:xfrm>
        </p:grpSpPr>
        <p:sp>
          <p:nvSpPr>
            <p:cNvPr id="117" name="矩形 116">
              <a:extLst>
                <a:ext uri="{FF2B5EF4-FFF2-40B4-BE49-F238E27FC236}">
                  <a16:creationId xmlns:a16="http://schemas.microsoft.com/office/drawing/2014/main" id="{C5F9FCDA-C165-C99A-2640-A33602D2A104}"/>
                </a:ext>
              </a:extLst>
            </p:cNvPr>
            <p:cNvSpPr/>
            <p:nvPr/>
          </p:nvSpPr>
          <p:spPr>
            <a:xfrm>
              <a:off x="2423390" y="49339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BE81A8B6-5840-F258-AE45-475B1D3FBB6F}"/>
                </a:ext>
              </a:extLst>
            </p:cNvPr>
            <p:cNvSpPr/>
            <p:nvPr/>
          </p:nvSpPr>
          <p:spPr>
            <a:xfrm>
              <a:off x="2423389" y="51539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F80E46A2-2A83-5A11-DA59-C5E04BB803D5}"/>
                </a:ext>
              </a:extLst>
            </p:cNvPr>
            <p:cNvSpPr/>
            <p:nvPr/>
          </p:nvSpPr>
          <p:spPr>
            <a:xfrm>
              <a:off x="2423389" y="537405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946A1CA2-E10D-3A9F-6202-E9F6F16BEDD1}"/>
                </a:ext>
              </a:extLst>
            </p:cNvPr>
            <p:cNvSpPr/>
            <p:nvPr/>
          </p:nvSpPr>
          <p:spPr>
            <a:xfrm>
              <a:off x="2423389" y="559395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CFB44701-3D9E-63EF-B1BC-792EC0DC870A}"/>
                </a:ext>
              </a:extLst>
            </p:cNvPr>
            <p:cNvSpPr/>
            <p:nvPr/>
          </p:nvSpPr>
          <p:spPr>
            <a:xfrm>
              <a:off x="2423389" y="58138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E654B942-0307-9CA3-6299-D01A7E24D453}"/>
                </a:ext>
              </a:extLst>
            </p:cNvPr>
            <p:cNvSpPr/>
            <p:nvPr/>
          </p:nvSpPr>
          <p:spPr>
            <a:xfrm>
              <a:off x="2423389" y="60339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64BE5579-CD81-8792-35B8-C22BBD3A8835}"/>
                </a:ext>
              </a:extLst>
            </p:cNvPr>
            <p:cNvSpPr/>
            <p:nvPr/>
          </p:nvSpPr>
          <p:spPr>
            <a:xfrm>
              <a:off x="2423389" y="62538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1909EBF0-698A-DCCC-1CD2-CEB7FFC245CB}"/>
                </a:ext>
              </a:extLst>
            </p:cNvPr>
            <p:cNvSpPr/>
            <p:nvPr/>
          </p:nvSpPr>
          <p:spPr>
            <a:xfrm>
              <a:off x="2423389" y="6468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32" name="连接符: 肘形 131">
            <a:extLst>
              <a:ext uri="{FF2B5EF4-FFF2-40B4-BE49-F238E27FC236}">
                <a16:creationId xmlns:a16="http://schemas.microsoft.com/office/drawing/2014/main" id="{86B5BB0C-EAD7-2D99-1C25-7C2EDC2825A9}"/>
              </a:ext>
            </a:extLst>
          </p:cNvPr>
          <p:cNvCxnSpPr>
            <a:cxnSpLocks/>
            <a:stCxn id="2" idx="0"/>
            <a:endCxn id="3" idx="1"/>
          </p:cNvCxnSpPr>
          <p:nvPr/>
        </p:nvCxnSpPr>
        <p:spPr>
          <a:xfrm rot="5400000" flipH="1" flipV="1">
            <a:off x="1119904" y="1283287"/>
            <a:ext cx="1220445" cy="138652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5" name="连接符: 肘形 134">
            <a:extLst>
              <a:ext uri="{FF2B5EF4-FFF2-40B4-BE49-F238E27FC236}">
                <a16:creationId xmlns:a16="http://schemas.microsoft.com/office/drawing/2014/main" id="{596A0F86-B868-2BF8-2C21-0772AA97789B}"/>
              </a:ext>
            </a:extLst>
          </p:cNvPr>
          <p:cNvCxnSpPr>
            <a:stCxn id="6" idx="2"/>
            <a:endCxn id="11" idx="1"/>
          </p:cNvCxnSpPr>
          <p:nvPr/>
        </p:nvCxnSpPr>
        <p:spPr>
          <a:xfrm rot="5400000" flipH="1" flipV="1">
            <a:off x="3172806" y="1067483"/>
            <a:ext cx="1183445" cy="1292301"/>
          </a:xfrm>
          <a:prstGeom prst="bentConnector4">
            <a:avLst>
              <a:gd name="adj1" fmla="val -42657"/>
              <a:gd name="adj2" fmla="val 7689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CEE6AC10-3C7C-3FF9-B0FA-898F493E24E1}"/>
              </a:ext>
            </a:extLst>
          </p:cNvPr>
          <p:cNvCxnSpPr>
            <a:stCxn id="18" idx="2"/>
            <a:endCxn id="19" idx="0"/>
          </p:cNvCxnSpPr>
          <p:nvPr/>
        </p:nvCxnSpPr>
        <p:spPr>
          <a:xfrm>
            <a:off x="5105670" y="2561976"/>
            <a:ext cx="148"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16BD57B-5432-1DD1-E0E0-3053350EBE24}"/>
              </a:ext>
            </a:extLst>
          </p:cNvPr>
          <p:cNvCxnSpPr>
            <a:endCxn id="19" idx="2"/>
          </p:cNvCxnSpPr>
          <p:nvPr/>
        </p:nvCxnSpPr>
        <p:spPr>
          <a:xfrm>
            <a:off x="4110990" y="2809128"/>
            <a:ext cx="885028"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0" name="连接符: 肘形 149">
            <a:extLst>
              <a:ext uri="{FF2B5EF4-FFF2-40B4-BE49-F238E27FC236}">
                <a16:creationId xmlns:a16="http://schemas.microsoft.com/office/drawing/2014/main" id="{32568F24-66A2-1FF6-AAF3-3567748E8C53}"/>
              </a:ext>
            </a:extLst>
          </p:cNvPr>
          <p:cNvCxnSpPr>
            <a:stCxn id="19" idx="6"/>
            <a:endCxn id="24" idx="1"/>
          </p:cNvCxnSpPr>
          <p:nvPr/>
        </p:nvCxnSpPr>
        <p:spPr>
          <a:xfrm flipV="1">
            <a:off x="5215618" y="1121911"/>
            <a:ext cx="1263860" cy="1687217"/>
          </a:xfrm>
          <a:prstGeom prst="bentConnector3">
            <a:avLst>
              <a:gd name="adj1" fmla="val 717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4" name="组合 13">
            <a:extLst>
              <a:ext uri="{FF2B5EF4-FFF2-40B4-BE49-F238E27FC236}">
                <a16:creationId xmlns:a16="http://schemas.microsoft.com/office/drawing/2014/main" id="{B32EA961-C4B6-A50B-CA3E-900AAA361A54}"/>
              </a:ext>
            </a:extLst>
          </p:cNvPr>
          <p:cNvGrpSpPr/>
          <p:nvPr/>
        </p:nvGrpSpPr>
        <p:grpSpPr>
          <a:xfrm>
            <a:off x="6479478" y="1011876"/>
            <a:ext cx="1389980" cy="1550100"/>
            <a:chOff x="6479478" y="1011876"/>
            <a:chExt cx="1389980" cy="1550100"/>
          </a:xfrm>
        </p:grpSpPr>
        <p:sp>
          <p:nvSpPr>
            <p:cNvPr id="24" name="矩形 23">
              <a:extLst>
                <a:ext uri="{FF2B5EF4-FFF2-40B4-BE49-F238E27FC236}">
                  <a16:creationId xmlns:a16="http://schemas.microsoft.com/office/drawing/2014/main" id="{4DB9D759-690A-A5BE-8388-1C2FCB0FBE6C}"/>
                </a:ext>
              </a:extLst>
            </p:cNvPr>
            <p:cNvSpPr/>
            <p:nvPr/>
          </p:nvSpPr>
          <p:spPr>
            <a:xfrm>
              <a:off x="6479478" y="101187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99D8573-5C1B-0D05-34DF-13F374EC7371}"/>
                </a:ext>
              </a:extLst>
            </p:cNvPr>
            <p:cNvSpPr/>
            <p:nvPr/>
          </p:nvSpPr>
          <p:spPr>
            <a:xfrm>
              <a:off x="6479478" y="1234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B5869AA-858A-2097-C5BA-C32D9B6CEFE9}"/>
                </a:ext>
              </a:extLst>
            </p:cNvPr>
            <p:cNvSpPr/>
            <p:nvPr/>
          </p:nvSpPr>
          <p:spPr>
            <a:xfrm>
              <a:off x="6479478" y="145752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CF930442-6BE4-41FE-0C85-302274BFAEF8}"/>
                </a:ext>
              </a:extLst>
            </p:cNvPr>
            <p:cNvSpPr/>
            <p:nvPr/>
          </p:nvSpPr>
          <p:spPr>
            <a:xfrm>
              <a:off x="6479478" y="1681865"/>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47FB40B5-320E-64AB-8F15-6D36C2540450}"/>
                </a:ext>
              </a:extLst>
            </p:cNvPr>
            <p:cNvSpPr/>
            <p:nvPr/>
          </p:nvSpPr>
          <p:spPr>
            <a:xfrm>
              <a:off x="6479478" y="1901935"/>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6DF32665-E40A-9734-081C-1600576031F5}"/>
                </a:ext>
              </a:extLst>
            </p:cNvPr>
            <p:cNvSpPr/>
            <p:nvPr/>
          </p:nvSpPr>
          <p:spPr>
            <a:xfrm>
              <a:off x="6479478" y="212183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79554AE2-6F98-1A0D-6F5C-35AF4AB41A9D}"/>
                </a:ext>
              </a:extLst>
            </p:cNvPr>
            <p:cNvSpPr/>
            <p:nvPr/>
          </p:nvSpPr>
          <p:spPr>
            <a:xfrm>
              <a:off x="6479478" y="234190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2" name="直接连接符 151">
            <a:extLst>
              <a:ext uri="{FF2B5EF4-FFF2-40B4-BE49-F238E27FC236}">
                <a16:creationId xmlns:a16="http://schemas.microsoft.com/office/drawing/2014/main" id="{90122099-9F32-F9C6-1251-994FF0D8B17D}"/>
              </a:ext>
            </a:extLst>
          </p:cNvPr>
          <p:cNvCxnSpPr/>
          <p:nvPr/>
        </p:nvCxnSpPr>
        <p:spPr>
          <a:xfrm>
            <a:off x="7182869" y="2561976"/>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直接连接符 152">
            <a:extLst>
              <a:ext uri="{FF2B5EF4-FFF2-40B4-BE49-F238E27FC236}">
                <a16:creationId xmlns:a16="http://schemas.microsoft.com/office/drawing/2014/main" id="{EAC13990-4918-2AFC-55A2-586AB650D9C3}"/>
              </a:ext>
            </a:extLst>
          </p:cNvPr>
          <p:cNvCxnSpPr>
            <a:cxnSpLocks/>
          </p:cNvCxnSpPr>
          <p:nvPr/>
        </p:nvCxnSpPr>
        <p:spPr>
          <a:xfrm>
            <a:off x="6115050" y="2809128"/>
            <a:ext cx="95801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连接符: 肘形 155">
            <a:extLst>
              <a:ext uri="{FF2B5EF4-FFF2-40B4-BE49-F238E27FC236}">
                <a16:creationId xmlns:a16="http://schemas.microsoft.com/office/drawing/2014/main" id="{78DDECEF-65CD-9504-2715-B62B746EB1A6}"/>
              </a:ext>
            </a:extLst>
          </p:cNvPr>
          <p:cNvCxnSpPr>
            <a:stCxn id="31" idx="6"/>
            <a:endCxn id="34" idx="1"/>
          </p:cNvCxnSpPr>
          <p:nvPr/>
        </p:nvCxnSpPr>
        <p:spPr>
          <a:xfrm flipV="1">
            <a:off x="7284268" y="1127161"/>
            <a:ext cx="1295469" cy="1681967"/>
          </a:xfrm>
          <a:prstGeom prst="bentConnector3">
            <a:avLst>
              <a:gd name="adj1" fmla="val 6333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02" name="组合 201">
            <a:extLst>
              <a:ext uri="{FF2B5EF4-FFF2-40B4-BE49-F238E27FC236}">
                <a16:creationId xmlns:a16="http://schemas.microsoft.com/office/drawing/2014/main" id="{F243AED6-6278-8B98-DF15-EED7F97F8F00}"/>
              </a:ext>
            </a:extLst>
          </p:cNvPr>
          <p:cNvGrpSpPr/>
          <p:nvPr/>
        </p:nvGrpSpPr>
        <p:grpSpPr>
          <a:xfrm>
            <a:off x="8579737" y="1017126"/>
            <a:ext cx="1389980" cy="1550100"/>
            <a:chOff x="8581223" y="882651"/>
            <a:chExt cx="1389980" cy="1550100"/>
          </a:xfrm>
        </p:grpSpPr>
        <p:sp>
          <p:nvSpPr>
            <p:cNvPr id="34" name="矩形 33">
              <a:extLst>
                <a:ext uri="{FF2B5EF4-FFF2-40B4-BE49-F238E27FC236}">
                  <a16:creationId xmlns:a16="http://schemas.microsoft.com/office/drawing/2014/main" id="{8D0C307B-97F2-A42A-32B5-5750AFC0DDFC}"/>
                </a:ext>
              </a:extLst>
            </p:cNvPr>
            <p:cNvSpPr/>
            <p:nvPr/>
          </p:nvSpPr>
          <p:spPr>
            <a:xfrm>
              <a:off x="8581223" y="88265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D554B729-4272-6A62-7BEB-211F1A8BD5C5}"/>
                </a:ext>
              </a:extLst>
            </p:cNvPr>
            <p:cNvSpPr/>
            <p:nvPr/>
          </p:nvSpPr>
          <p:spPr>
            <a:xfrm>
              <a:off x="8581223" y="110575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38AEC09E-23E8-61F6-2A67-61637B32898D}"/>
                </a:ext>
              </a:extLst>
            </p:cNvPr>
            <p:cNvSpPr/>
            <p:nvPr/>
          </p:nvSpPr>
          <p:spPr>
            <a:xfrm>
              <a:off x="8581223" y="132830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53419D30-277E-F7BF-2AC4-107BFAE8933B}"/>
                </a:ext>
              </a:extLst>
            </p:cNvPr>
            <p:cNvSpPr/>
            <p:nvPr/>
          </p:nvSpPr>
          <p:spPr>
            <a:xfrm>
              <a:off x="8581223" y="155264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B531A5C2-4FF2-1B57-C628-8811BC8202AC}"/>
                </a:ext>
              </a:extLst>
            </p:cNvPr>
            <p:cNvSpPr/>
            <p:nvPr/>
          </p:nvSpPr>
          <p:spPr>
            <a:xfrm>
              <a:off x="8581223" y="177271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667D8A35-E30D-DF61-FACC-417F22E78A92}"/>
                </a:ext>
              </a:extLst>
            </p:cNvPr>
            <p:cNvSpPr/>
            <p:nvPr/>
          </p:nvSpPr>
          <p:spPr>
            <a:xfrm>
              <a:off x="8581223" y="19926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090A30C3-BF40-B4DA-F6C5-3D1874A63431}"/>
                </a:ext>
              </a:extLst>
            </p:cNvPr>
            <p:cNvSpPr/>
            <p:nvPr/>
          </p:nvSpPr>
          <p:spPr>
            <a:xfrm>
              <a:off x="8581223" y="22126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8" name="直接连接符 157">
            <a:extLst>
              <a:ext uri="{FF2B5EF4-FFF2-40B4-BE49-F238E27FC236}">
                <a16:creationId xmlns:a16="http://schemas.microsoft.com/office/drawing/2014/main" id="{F0CFD51C-CAAF-FB3C-5AED-79BA505FBA0A}"/>
              </a:ext>
            </a:extLst>
          </p:cNvPr>
          <p:cNvCxnSpPr>
            <a:cxnSpLocks/>
          </p:cNvCxnSpPr>
          <p:nvPr/>
        </p:nvCxnSpPr>
        <p:spPr>
          <a:xfrm>
            <a:off x="9276213" y="2564549"/>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1A63060-F162-515B-19C6-1B922F16967E}"/>
              </a:ext>
            </a:extLst>
          </p:cNvPr>
          <p:cNvCxnSpPr>
            <a:cxnSpLocks/>
            <a:endCxn id="41" idx="2"/>
          </p:cNvCxnSpPr>
          <p:nvPr/>
        </p:nvCxnSpPr>
        <p:spPr>
          <a:xfrm>
            <a:off x="8088630" y="2809128"/>
            <a:ext cx="1077783" cy="525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3" name="连接符: 肘形 162">
            <a:extLst>
              <a:ext uri="{FF2B5EF4-FFF2-40B4-BE49-F238E27FC236}">
                <a16:creationId xmlns:a16="http://schemas.microsoft.com/office/drawing/2014/main" id="{4C65CDF0-228E-DB12-042C-B499FB2D288B}"/>
              </a:ext>
            </a:extLst>
          </p:cNvPr>
          <p:cNvCxnSpPr>
            <a:stCxn id="41" idx="6"/>
            <a:endCxn id="44" idx="0"/>
          </p:cNvCxnSpPr>
          <p:nvPr/>
        </p:nvCxnSpPr>
        <p:spPr>
          <a:xfrm>
            <a:off x="9386013" y="2814378"/>
            <a:ext cx="1718614" cy="9678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481E15B2-FBDC-99EC-3379-F487FA7F9064}"/>
              </a:ext>
            </a:extLst>
          </p:cNvPr>
          <p:cNvCxnSpPr>
            <a:cxnSpLocks/>
            <a:stCxn id="50" idx="2"/>
            <a:endCxn id="51" idx="0"/>
          </p:cNvCxnSpPr>
          <p:nvPr/>
        </p:nvCxnSpPr>
        <p:spPr>
          <a:xfrm>
            <a:off x="11104627" y="4461264"/>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650BDDEB-0345-F288-9654-B4E95D7A38CF}"/>
              </a:ext>
            </a:extLst>
          </p:cNvPr>
          <p:cNvCxnSpPr>
            <a:cxnSpLocks/>
            <a:stCxn id="51" idx="4"/>
            <a:endCxn id="61" idx="0"/>
          </p:cNvCxnSpPr>
          <p:nvPr/>
        </p:nvCxnSpPr>
        <p:spPr>
          <a:xfrm>
            <a:off x="11104627" y="4818451"/>
            <a:ext cx="0" cy="757103"/>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CB949781-AD26-E293-4785-F0D123E2CE9D}"/>
              </a:ext>
            </a:extLst>
          </p:cNvPr>
          <p:cNvCxnSpPr>
            <a:stCxn id="61" idx="1"/>
            <a:endCxn id="55" idx="3"/>
          </p:cNvCxnSpPr>
          <p:nvPr/>
        </p:nvCxnSpPr>
        <p:spPr>
          <a:xfrm rot="10800000">
            <a:off x="9969717" y="5048007"/>
            <a:ext cx="439920" cy="637583"/>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7504FC4B-0179-B589-70F8-B6EBE1665C9E}"/>
              </a:ext>
            </a:extLst>
          </p:cNvPr>
          <p:cNvCxnSpPr>
            <a:stCxn id="41" idx="4"/>
            <a:endCxn id="56" idx="0"/>
          </p:cNvCxnSpPr>
          <p:nvPr/>
        </p:nvCxnSpPr>
        <p:spPr>
          <a:xfrm flipH="1">
            <a:off x="9274727" y="2924413"/>
            <a:ext cx="1486" cy="67187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3106FCBB-9A74-7C72-61E8-8C6D8D095904}"/>
              </a:ext>
            </a:extLst>
          </p:cNvPr>
          <p:cNvCxnSpPr>
            <a:stCxn id="56" idx="2"/>
            <a:endCxn id="55" idx="0"/>
          </p:cNvCxnSpPr>
          <p:nvPr/>
        </p:nvCxnSpPr>
        <p:spPr>
          <a:xfrm>
            <a:off x="9274727"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265E0CC7-3970-BAB2-2DC9-B7CE5EED2503}"/>
              </a:ext>
            </a:extLst>
          </p:cNvPr>
          <p:cNvCxnSpPr>
            <a:cxnSpLocks/>
            <a:stCxn id="92" idx="1"/>
            <a:endCxn id="93" idx="3"/>
          </p:cNvCxnSpPr>
          <p:nvPr/>
        </p:nvCxnSpPr>
        <p:spPr>
          <a:xfrm rot="10800000">
            <a:off x="7869458" y="5048007"/>
            <a:ext cx="710280" cy="153507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69B6C01B-0FCE-5BAE-5F0F-D699AE387410}"/>
              </a:ext>
            </a:extLst>
          </p:cNvPr>
          <p:cNvCxnSpPr>
            <a:cxnSpLocks/>
            <a:stCxn id="100" idx="1"/>
            <a:endCxn id="101" idx="3"/>
          </p:cNvCxnSpPr>
          <p:nvPr/>
        </p:nvCxnSpPr>
        <p:spPr>
          <a:xfrm rot="10800000">
            <a:off x="5800660" y="5045977"/>
            <a:ext cx="678818"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CAD5AB02-35A0-9CF8-7986-B3A0D0C05A2F}"/>
              </a:ext>
            </a:extLst>
          </p:cNvPr>
          <p:cNvCxnSpPr>
            <a:cxnSpLocks/>
            <a:stCxn id="108" idx="1"/>
            <a:endCxn id="117" idx="3"/>
          </p:cNvCxnSpPr>
          <p:nvPr/>
        </p:nvCxnSpPr>
        <p:spPr>
          <a:xfrm rot="10800000">
            <a:off x="3813370" y="5043947"/>
            <a:ext cx="597310"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F9B2F058-0217-50A9-2717-4A57865068BA}"/>
              </a:ext>
            </a:extLst>
          </p:cNvPr>
          <p:cNvCxnSpPr>
            <a:stCxn id="124" idx="1"/>
            <a:endCxn id="127" idx="2"/>
          </p:cNvCxnSpPr>
          <p:nvPr/>
        </p:nvCxnSpPr>
        <p:spPr>
          <a:xfrm rot="10800000">
            <a:off x="1029753" y="6193577"/>
            <a:ext cx="1393636" cy="385441"/>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1" name="直接连接符 230">
            <a:extLst>
              <a:ext uri="{FF2B5EF4-FFF2-40B4-BE49-F238E27FC236}">
                <a16:creationId xmlns:a16="http://schemas.microsoft.com/office/drawing/2014/main" id="{94F9871F-F42E-E894-B413-BE67559272E4}"/>
              </a:ext>
            </a:extLst>
          </p:cNvPr>
          <p:cNvCxnSpPr>
            <a:stCxn id="31" idx="4"/>
            <a:endCxn id="69" idx="0"/>
          </p:cNvCxnSpPr>
          <p:nvPr/>
        </p:nvCxnSpPr>
        <p:spPr>
          <a:xfrm>
            <a:off x="7174468" y="2919163"/>
            <a:ext cx="0"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2F522507-041B-8892-9160-3717228C4497}"/>
              </a:ext>
            </a:extLst>
          </p:cNvPr>
          <p:cNvCxnSpPr>
            <a:stCxn id="69" idx="2"/>
            <a:endCxn id="93" idx="0"/>
          </p:cNvCxnSpPr>
          <p:nvPr/>
        </p:nvCxnSpPr>
        <p:spPr>
          <a:xfrm>
            <a:off x="7174468"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5" name="直接连接符 234">
            <a:extLst>
              <a:ext uri="{FF2B5EF4-FFF2-40B4-BE49-F238E27FC236}">
                <a16:creationId xmlns:a16="http://schemas.microsoft.com/office/drawing/2014/main" id="{62E4E543-2D97-FE55-8F7D-4E8BFCDCDD7C}"/>
              </a:ext>
            </a:extLst>
          </p:cNvPr>
          <p:cNvCxnSpPr>
            <a:stCxn id="19" idx="4"/>
            <a:endCxn id="77" idx="0"/>
          </p:cNvCxnSpPr>
          <p:nvPr/>
        </p:nvCxnSpPr>
        <p:spPr>
          <a:xfrm flipH="1">
            <a:off x="5105670" y="2919163"/>
            <a:ext cx="148"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D49074A8-D8D6-58C8-A85D-DDE5BBA77B62}"/>
              </a:ext>
            </a:extLst>
          </p:cNvPr>
          <p:cNvCxnSpPr>
            <a:stCxn id="77" idx="2"/>
            <a:endCxn id="101" idx="0"/>
          </p:cNvCxnSpPr>
          <p:nvPr/>
        </p:nvCxnSpPr>
        <p:spPr>
          <a:xfrm>
            <a:off x="5105670" y="3816357"/>
            <a:ext cx="0" cy="111958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9" name="直接连接符 238">
            <a:extLst>
              <a:ext uri="{FF2B5EF4-FFF2-40B4-BE49-F238E27FC236}">
                <a16:creationId xmlns:a16="http://schemas.microsoft.com/office/drawing/2014/main" id="{5ACBCE42-4218-8316-EFBB-78FC2EBF8E54}"/>
              </a:ext>
            </a:extLst>
          </p:cNvPr>
          <p:cNvCxnSpPr>
            <a:stCxn id="6" idx="2"/>
            <a:endCxn id="85" idx="0"/>
          </p:cNvCxnSpPr>
          <p:nvPr/>
        </p:nvCxnSpPr>
        <p:spPr>
          <a:xfrm>
            <a:off x="3118379" y="2305356"/>
            <a:ext cx="0" cy="129093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1A0F704B-92A9-A568-56F7-124B6A72FA02}"/>
              </a:ext>
            </a:extLst>
          </p:cNvPr>
          <p:cNvCxnSpPr>
            <a:cxnSpLocks/>
            <a:stCxn id="85" idx="2"/>
            <a:endCxn id="117" idx="0"/>
          </p:cNvCxnSpPr>
          <p:nvPr/>
        </p:nvCxnSpPr>
        <p:spPr>
          <a:xfrm>
            <a:off x="3118379" y="3816357"/>
            <a:ext cx="1" cy="111755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5" name="矩形: 圆角 244">
            <a:extLst>
              <a:ext uri="{FF2B5EF4-FFF2-40B4-BE49-F238E27FC236}">
                <a16:creationId xmlns:a16="http://schemas.microsoft.com/office/drawing/2014/main" id="{030D0BE4-8023-8748-0053-5D1D48765555}"/>
              </a:ext>
            </a:extLst>
          </p:cNvPr>
          <p:cNvSpPr/>
          <p:nvPr/>
        </p:nvSpPr>
        <p:spPr>
          <a:xfrm>
            <a:off x="2265829" y="1048871"/>
            <a:ext cx="1674159" cy="1454300"/>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8" name="矩形: 圆角 247">
            <a:extLst>
              <a:ext uri="{FF2B5EF4-FFF2-40B4-BE49-F238E27FC236}">
                <a16:creationId xmlns:a16="http://schemas.microsoft.com/office/drawing/2014/main" id="{B2E77FB1-EC57-F1A2-A4E0-6766C6D77E18}"/>
              </a:ext>
            </a:extLst>
          </p:cNvPr>
          <p:cNvSpPr/>
          <p:nvPr/>
        </p:nvSpPr>
        <p:spPr>
          <a:xfrm>
            <a:off x="4260835" y="921625"/>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24738ED0-0D2A-999A-6279-6EBC744C8555}"/>
              </a:ext>
            </a:extLst>
          </p:cNvPr>
          <p:cNvSpPr/>
          <p:nvPr/>
        </p:nvSpPr>
        <p:spPr>
          <a:xfrm>
            <a:off x="6330557" y="915403"/>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A0838135-91ED-C7B0-3D9B-ACF180A1565D}"/>
              </a:ext>
            </a:extLst>
          </p:cNvPr>
          <p:cNvSpPr/>
          <p:nvPr/>
        </p:nvSpPr>
        <p:spPr>
          <a:xfrm>
            <a:off x="8468354" y="915401"/>
            <a:ext cx="1674159" cy="206720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D4D1F5FF-2EF1-A29F-E1A1-EAED80A18EC0}"/>
              </a:ext>
            </a:extLst>
          </p:cNvPr>
          <p:cNvSpPr txBox="1"/>
          <p:nvPr/>
        </p:nvSpPr>
        <p:spPr>
          <a:xfrm>
            <a:off x="2790669" y="73178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776B5B61-080B-9FE9-ECB9-704B5E68E965}"/>
              </a:ext>
            </a:extLst>
          </p:cNvPr>
          <p:cNvSpPr txBox="1"/>
          <p:nvPr/>
        </p:nvSpPr>
        <p:spPr>
          <a:xfrm>
            <a:off x="4698606"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34BCF05D-2D85-0AB9-BE07-8D1FBEDEDF9F}"/>
              </a:ext>
            </a:extLst>
          </p:cNvPr>
          <p:cNvSpPr txBox="1"/>
          <p:nvPr/>
        </p:nvSpPr>
        <p:spPr>
          <a:xfrm>
            <a:off x="6783560"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255" name="文本框 254">
            <a:extLst>
              <a:ext uri="{FF2B5EF4-FFF2-40B4-BE49-F238E27FC236}">
                <a16:creationId xmlns:a16="http://schemas.microsoft.com/office/drawing/2014/main" id="{0C8B16F9-3328-4AC6-E4F0-B1CE4224E6DA}"/>
              </a:ext>
            </a:extLst>
          </p:cNvPr>
          <p:cNvSpPr txBox="1"/>
          <p:nvPr/>
        </p:nvSpPr>
        <p:spPr>
          <a:xfrm>
            <a:off x="8906125"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199CECF5-A964-BE81-489E-A4C09EB8F729}"/>
                  </a:ext>
                </a:extLst>
              </p:cNvPr>
              <p:cNvSpPr txBox="1"/>
              <p:nvPr/>
            </p:nvSpPr>
            <p:spPr>
              <a:xfrm>
                <a:off x="5457519" y="2532800"/>
                <a:ext cx="505075"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210B3D6E-B8A8-A887-5E8C-1E027D30C0E5}"/>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774E8D94-31D9-04C6-BA74-5BD7017E8F0C}"/>
                  </a:ext>
                </a:extLst>
              </p:cNvPr>
              <p:cNvSpPr txBox="1"/>
              <p:nvPr/>
            </p:nvSpPr>
            <p:spPr>
              <a:xfrm>
                <a:off x="7563588" y="2547895"/>
                <a:ext cx="497059" cy="33855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7" name="文本框 256">
                <a:extLst>
                  <a:ext uri="{FF2B5EF4-FFF2-40B4-BE49-F238E27FC236}">
                    <a16:creationId xmlns:a16="http://schemas.microsoft.com/office/drawing/2014/main" id="{4AE1B9D0-191F-D99A-3229-A999CC7FA26C}"/>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B13C88AE-7CBE-8532-C184-A6592E356488}"/>
                  </a:ext>
                </a:extLst>
              </p:cNvPr>
              <p:cNvSpPr txBox="1"/>
              <p:nvPr/>
            </p:nvSpPr>
            <p:spPr>
              <a:xfrm>
                <a:off x="9681027" y="2545204"/>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8" name="文本框 257">
                <a:extLst>
                  <a:ext uri="{FF2B5EF4-FFF2-40B4-BE49-F238E27FC236}">
                    <a16:creationId xmlns:a16="http://schemas.microsoft.com/office/drawing/2014/main" id="{809ACE61-D76C-9FEE-6EEF-E82843E89050}"/>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5"/>
                <a:stretch>
                  <a:fillRect/>
                </a:stretch>
              </a:blipFill>
            </p:spPr>
            <p:txBody>
              <a:bodyPr/>
              <a:lstStyle/>
              <a:p>
                <a:r>
                  <a:rPr lang="zh-CN" altLang="en-US">
                    <a:noFill/>
                  </a:rPr>
                  <a:t> </a:t>
                </a:r>
              </a:p>
            </p:txBody>
          </p:sp>
        </mc:Fallback>
      </mc:AlternateContent>
      <p:cxnSp>
        <p:nvCxnSpPr>
          <p:cNvPr id="271" name="连接符: 肘形 270">
            <a:extLst>
              <a:ext uri="{FF2B5EF4-FFF2-40B4-BE49-F238E27FC236}">
                <a16:creationId xmlns:a16="http://schemas.microsoft.com/office/drawing/2014/main" id="{EAB139F1-1F14-A12E-4344-EE93A4642B42}"/>
              </a:ext>
            </a:extLst>
          </p:cNvPr>
          <p:cNvCxnSpPr>
            <a:endCxn id="51" idx="6"/>
          </p:cNvCxnSpPr>
          <p:nvPr/>
        </p:nvCxnSpPr>
        <p:spPr>
          <a:xfrm rot="16200000" flipH="1">
            <a:off x="10209883" y="3703872"/>
            <a:ext cx="1899288" cy="109800"/>
          </a:xfrm>
          <a:prstGeom prst="bentConnector4">
            <a:avLst>
              <a:gd name="adj1" fmla="val 262"/>
              <a:gd name="adj2" fmla="val 739858"/>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9" name="矩形: 圆角 278">
            <a:extLst>
              <a:ext uri="{FF2B5EF4-FFF2-40B4-BE49-F238E27FC236}">
                <a16:creationId xmlns:a16="http://schemas.microsoft.com/office/drawing/2014/main" id="{CC137CF4-9EA2-0B59-27E9-708334CB3C59}"/>
              </a:ext>
            </a:extLst>
          </p:cNvPr>
          <p:cNvSpPr/>
          <p:nvPr/>
        </p:nvSpPr>
        <p:spPr>
          <a:xfrm>
            <a:off x="10292077" y="2661403"/>
            <a:ext cx="1734151" cy="2231381"/>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FEB183BF-AC5F-3390-8A8F-D444E06A7925}"/>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solidFill>
                  <a:schemeClr val="tx1">
                    <a:alpha val="10000"/>
                  </a:schemeClr>
                </a:solidFill>
                <a:latin typeface="Times New Roman" panose="02020603050405020304" pitchFamily="18" charset="0"/>
                <a:cs typeface="Times New Roman" panose="02020603050405020304" pitchFamily="18" charset="0"/>
              </a:rPr>
              <a:t>conv5_x</a:t>
            </a:r>
            <a:endParaRPr lang="zh-CN" altLang="en-US" sz="1400" dirty="0">
              <a:solidFill>
                <a:schemeClr val="tx1">
                  <a:alpha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1" name="文本框 280">
                <a:extLst>
                  <a:ext uri="{FF2B5EF4-FFF2-40B4-BE49-F238E27FC236}">
                    <a16:creationId xmlns:a16="http://schemas.microsoft.com/office/drawing/2014/main" id="{FE3B4A7F-7D6A-1D57-ABC4-8F6321E322C2}"/>
                  </a:ext>
                </a:extLst>
              </p:cNvPr>
              <p:cNvSpPr txBox="1"/>
              <p:nvPr/>
            </p:nvSpPr>
            <p:spPr>
              <a:xfrm>
                <a:off x="10323619" y="4569767"/>
                <a:ext cx="497059"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2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smtClean="0">
                          <a:solidFill>
                            <a:schemeClr val="tx1">
                              <a:alpha val="10000"/>
                            </a:schemeClr>
                          </a:solidFill>
                          <a:latin typeface="Cambria Math" panose="02040503050406030204" pitchFamily="18" charset="0"/>
                        </a:rPr>
                        <m:t>×3</m:t>
                      </m:r>
                    </m:oMath>
                  </m:oMathPara>
                </a14:m>
                <a:endParaRPr lang="zh-CN" altLang="en-US" dirty="0">
                  <a:solidFill>
                    <a:schemeClr val="tx1">
                      <a:alpha val="10000"/>
                    </a:schemeClr>
                  </a:solidFill>
                </a:endParaRPr>
              </a:p>
            </p:txBody>
          </p:sp>
        </mc:Choice>
        <mc:Fallback xmlns="">
          <p:sp>
            <p:nvSpPr>
              <p:cNvPr id="281" name="文本框 280">
                <a:extLst>
                  <a:ext uri="{FF2B5EF4-FFF2-40B4-BE49-F238E27FC236}">
                    <a16:creationId xmlns:a16="http://schemas.microsoft.com/office/drawing/2014/main" id="{37C20A8B-C3D0-1C41-FAD6-447FE6E42459}"/>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6"/>
                <a:stretch>
                  <a:fillRect/>
                </a:stretch>
              </a:blipFill>
              <a:ln>
                <a:noFill/>
              </a:ln>
            </p:spPr>
            <p:txBody>
              <a:bodyPr/>
              <a:lstStyle/>
              <a:p>
                <a:r>
                  <a:rPr lang="zh-CN" altLang="en-US">
                    <a:noFill/>
                  </a:rPr>
                  <a:t> </a:t>
                </a:r>
              </a:p>
            </p:txBody>
          </p:sp>
        </mc:Fallback>
      </mc:AlternateContent>
      <p:sp>
        <p:nvSpPr>
          <p:cNvPr id="282" name="矩形: 圆角 281">
            <a:extLst>
              <a:ext uri="{FF2B5EF4-FFF2-40B4-BE49-F238E27FC236}">
                <a16:creationId xmlns:a16="http://schemas.microsoft.com/office/drawing/2014/main" id="{6DF02C16-5147-CABF-9EEC-D75DCDA50BF6}"/>
              </a:ext>
            </a:extLst>
          </p:cNvPr>
          <p:cNvSpPr/>
          <p:nvPr/>
        </p:nvSpPr>
        <p:spPr>
          <a:xfrm>
            <a:off x="2049486" y="697231"/>
            <a:ext cx="8176553" cy="2434003"/>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D7BAC65B-D683-00CB-DAD0-2ADA750B1624}"/>
              </a:ext>
            </a:extLst>
          </p:cNvPr>
          <p:cNvSpPr txBox="1"/>
          <p:nvPr/>
        </p:nvSpPr>
        <p:spPr>
          <a:xfrm>
            <a:off x="2053947" y="2809188"/>
            <a:ext cx="912429"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sp>
        <p:nvSpPr>
          <p:cNvPr id="284" name="矩形: 圆角 283">
            <a:extLst>
              <a:ext uri="{FF2B5EF4-FFF2-40B4-BE49-F238E27FC236}">
                <a16:creationId xmlns:a16="http://schemas.microsoft.com/office/drawing/2014/main" id="{F05058A1-65D1-551D-2D6D-FABE333D08DC}"/>
              </a:ext>
            </a:extLst>
          </p:cNvPr>
          <p:cNvSpPr/>
          <p:nvPr/>
        </p:nvSpPr>
        <p:spPr>
          <a:xfrm>
            <a:off x="2049486" y="4568417"/>
            <a:ext cx="8176553" cy="2215045"/>
          </a:xfrm>
          <a:prstGeom prst="roundRect">
            <a:avLst>
              <a:gd name="adj" fmla="val 1694"/>
            </a:avLst>
          </a:prstGeom>
          <a:noFill/>
          <a:ln>
            <a:solidFill>
              <a:schemeClr val="accent1">
                <a:shade val="15000"/>
                <a:alpha val="1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A3C6698-1068-E9E5-46A2-638FAD6826B4}"/>
              </a:ext>
            </a:extLst>
          </p:cNvPr>
          <p:cNvSpPr txBox="1"/>
          <p:nvPr/>
        </p:nvSpPr>
        <p:spPr>
          <a:xfrm>
            <a:off x="442119" y="3400937"/>
            <a:ext cx="3156532"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采用预训练权重</a:t>
            </a:r>
          </a:p>
        </p:txBody>
      </p:sp>
      <p:sp>
        <p:nvSpPr>
          <p:cNvPr id="62" name="文本框 61">
            <a:extLst>
              <a:ext uri="{FF2B5EF4-FFF2-40B4-BE49-F238E27FC236}">
                <a16:creationId xmlns:a16="http://schemas.microsoft.com/office/drawing/2014/main" id="{798BFB3F-18C9-D901-9032-0C145B465253}"/>
              </a:ext>
            </a:extLst>
          </p:cNvPr>
          <p:cNvSpPr txBox="1"/>
          <p:nvPr/>
        </p:nvSpPr>
        <p:spPr>
          <a:xfrm>
            <a:off x="1016038" y="3844375"/>
            <a:ext cx="9920009" cy="293554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由于样本数量较少，加上电脑性能不够，无法从头优化参数</a:t>
            </a:r>
            <a:endParaRPr lang="en-US" altLang="zh-CN" sz="2400" dirty="0">
              <a:solidFill>
                <a:srgbClr val="002060"/>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使用官方已经训练好的</a:t>
            </a:r>
            <a:r>
              <a:rPr lang="en-US" altLang="zh-CN" sz="2400" b="1" dirty="0">
                <a:solidFill>
                  <a:srgbClr val="002060"/>
                </a:solidFill>
                <a:latin typeface="微软雅黑" panose="020B0503020204020204" pitchFamily="34" charset="-122"/>
                <a:ea typeface="微软雅黑" panose="020B0503020204020204" pitchFamily="34" charset="-122"/>
              </a:rPr>
              <a:t>ResNet50</a:t>
            </a:r>
            <a:r>
              <a:rPr lang="zh-CN" altLang="en-US" sz="2400" dirty="0">
                <a:solidFill>
                  <a:srgbClr val="002060"/>
                </a:solidFill>
                <a:latin typeface="微软雅黑" panose="020B0503020204020204" pitchFamily="34" charset="-122"/>
                <a:ea typeface="微软雅黑" panose="020B0503020204020204" pitchFamily="34" charset="-122"/>
              </a:rPr>
              <a:t>下采样部分作为</a:t>
            </a:r>
            <a:r>
              <a:rPr lang="zh-CN" altLang="en-US" sz="2400" b="1" dirty="0">
                <a:solidFill>
                  <a:srgbClr val="002060"/>
                </a:solidFill>
                <a:latin typeface="微软雅黑" panose="020B0503020204020204" pitchFamily="34" charset="-122"/>
                <a:ea typeface="微软雅黑" panose="020B0503020204020204" pitchFamily="34" charset="-122"/>
              </a:rPr>
              <a:t>编码器</a:t>
            </a:r>
            <a:r>
              <a:rPr lang="zh-CN" altLang="en-US" sz="2400" dirty="0">
                <a:solidFill>
                  <a:srgbClr val="002060"/>
                </a:solidFill>
                <a:latin typeface="微软雅黑" panose="020B0503020204020204" pitchFamily="34" charset="-122"/>
                <a:ea typeface="微软雅黑" panose="020B0503020204020204" pitchFamily="34" charset="-122"/>
              </a:rPr>
              <a:t>的初始参数</a:t>
            </a:r>
            <a:endParaRPr lang="en-US" altLang="zh-CN" sz="2400" dirty="0">
              <a:solidFill>
                <a:srgbClr val="002060"/>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将本任务的数据集作</a:t>
            </a:r>
            <a:r>
              <a:rPr lang="zh-CN" altLang="en-US" sz="2400" b="1" dirty="0">
                <a:solidFill>
                  <a:srgbClr val="FF0000"/>
                </a:solidFill>
                <a:latin typeface="微软雅黑" panose="020B0503020204020204" pitchFamily="34" charset="-122"/>
                <a:ea typeface="微软雅黑" panose="020B0503020204020204" pitchFamily="34" charset="-122"/>
              </a:rPr>
              <a:t>迁移学习</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n"/>
            </a:pP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26" name="矩形 125">
            <a:extLst>
              <a:ext uri="{FF2B5EF4-FFF2-40B4-BE49-F238E27FC236}">
                <a16:creationId xmlns:a16="http://schemas.microsoft.com/office/drawing/2014/main" id="{FD65558C-E39B-F2F4-E3DD-6862A2A8456A}"/>
              </a:ext>
            </a:extLst>
          </p:cNvPr>
          <p:cNvSpPr/>
          <p:nvPr/>
        </p:nvSpPr>
        <p:spPr>
          <a:xfrm>
            <a:off x="334763" y="5656054"/>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Sigmod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D0EA64D6-33A0-3529-E432-4AA8B4A2B741}"/>
              </a:ext>
            </a:extLst>
          </p:cNvPr>
          <p:cNvSpPr/>
          <p:nvPr/>
        </p:nvSpPr>
        <p:spPr>
          <a:xfrm>
            <a:off x="334763" y="5924815"/>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E0B29999-1700-CE1C-CA27-CBF3ECF22B3A}"/>
              </a:ext>
            </a:extLst>
          </p:cNvPr>
          <p:cNvSpPr/>
          <p:nvPr/>
        </p:nvSpPr>
        <p:spPr>
          <a:xfrm>
            <a:off x="334763" y="427386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output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229" name="直接连接符 228">
            <a:extLst>
              <a:ext uri="{FF2B5EF4-FFF2-40B4-BE49-F238E27FC236}">
                <a16:creationId xmlns:a16="http://schemas.microsoft.com/office/drawing/2014/main" id="{D777D5F3-BA46-CC92-0E1F-602554748FDC}"/>
              </a:ext>
            </a:extLst>
          </p:cNvPr>
          <p:cNvCxnSpPr>
            <a:stCxn id="126" idx="0"/>
            <a:endCxn id="128" idx="2"/>
          </p:cNvCxnSpPr>
          <p:nvPr/>
        </p:nvCxnSpPr>
        <p:spPr>
          <a:xfrm flipV="1">
            <a:off x="1029753" y="4669693"/>
            <a:ext cx="0" cy="98636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85" name="文本框 284">
            <a:extLst>
              <a:ext uri="{FF2B5EF4-FFF2-40B4-BE49-F238E27FC236}">
                <a16:creationId xmlns:a16="http://schemas.microsoft.com/office/drawing/2014/main" id="{373BF417-8927-0FA2-2F6F-7E773DA11D7D}"/>
              </a:ext>
            </a:extLst>
          </p:cNvPr>
          <p:cNvSpPr txBox="1"/>
          <p:nvPr/>
        </p:nvSpPr>
        <p:spPr>
          <a:xfrm>
            <a:off x="2207855" y="4586920"/>
            <a:ext cx="902812" cy="307777"/>
          </a:xfrm>
          <a:prstGeom prst="rect">
            <a:avLst/>
          </a:prstGeom>
          <a:noFill/>
        </p:spPr>
        <p:txBody>
          <a:bodyPr wrap="none" rtlCol="0">
            <a:spAutoFit/>
          </a:bodyPr>
          <a:lstStyle/>
          <a:p>
            <a:pPr algn="ctr"/>
            <a:r>
              <a:rPr lang="en-US" altLang="zh-CN" sz="1400" b="1" dirty="0">
                <a:solidFill>
                  <a:schemeClr val="tx1">
                    <a:alpha val="10000"/>
                  </a:schemeClr>
                </a:solidFill>
                <a:latin typeface="Times New Roman" panose="02020603050405020304" pitchFamily="18" charset="0"/>
                <a:cs typeface="Times New Roman" panose="02020603050405020304" pitchFamily="18" charset="0"/>
              </a:rPr>
              <a:t>Decoding</a:t>
            </a:r>
            <a:endParaRPr lang="zh-CN" altLang="en-US" sz="1400" b="1" dirty="0">
              <a:solidFill>
                <a:schemeClr val="tx1">
                  <a:alpha val="10000"/>
                </a:schemeClr>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E464042-13B5-5D9A-18CB-F84FA01079CD}"/>
              </a:ext>
            </a:extLst>
          </p:cNvPr>
          <p:cNvSpPr txBox="1"/>
          <p:nvPr/>
        </p:nvSpPr>
        <p:spPr>
          <a:xfrm>
            <a:off x="6578417" y="59698"/>
            <a:ext cx="5574323" cy="523220"/>
          </a:xfrm>
          <a:prstGeom prst="rect">
            <a:avLst/>
          </a:prstGeom>
          <a:noFill/>
        </p:spPr>
        <p:txBody>
          <a:bodyPr wrap="square" rtlCol="0">
            <a:spAutoFit/>
          </a:bodyPr>
          <a:lstStyle/>
          <a:p>
            <a:pPr algn="r"/>
            <a:r>
              <a:rPr lang="zh-CN" altLang="en-US" sz="2800" dirty="0">
                <a:solidFill>
                  <a:schemeClr val="bg1"/>
                </a:solidFill>
                <a:latin typeface="微软雅黑" panose="020B0503020204020204" pitchFamily="34" charset="-122"/>
                <a:ea typeface="微软雅黑" panose="020B0503020204020204" pitchFamily="34" charset="-122"/>
              </a:rPr>
              <a:t>本周期任务：</a:t>
            </a:r>
            <a:r>
              <a:rPr lang="zh-CN" altLang="en-US" sz="2800" b="1" dirty="0">
                <a:solidFill>
                  <a:schemeClr val="bg1"/>
                </a:solidFill>
                <a:latin typeface="微软雅黑" panose="020B0503020204020204" pitchFamily="34" charset="-122"/>
                <a:ea typeface="微软雅黑" panose="020B0503020204020204" pitchFamily="34" charset="-122"/>
              </a:rPr>
              <a:t>进行模型网络搭建</a:t>
            </a:r>
          </a:p>
        </p:txBody>
      </p:sp>
      <p:sp>
        <p:nvSpPr>
          <p:cNvPr id="9" name="文本框 8">
            <a:extLst>
              <a:ext uri="{FF2B5EF4-FFF2-40B4-BE49-F238E27FC236}">
                <a16:creationId xmlns:a16="http://schemas.microsoft.com/office/drawing/2014/main" id="{4DAAFAD7-8CCE-5439-DAD9-6622B078FD86}"/>
              </a:ext>
            </a:extLst>
          </p:cNvPr>
          <p:cNvSpPr txBox="1"/>
          <p:nvPr/>
        </p:nvSpPr>
        <p:spPr>
          <a:xfrm>
            <a:off x="7880680" y="5836891"/>
            <a:ext cx="2846764" cy="707886"/>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期望能在有限的资源下提高训练的速度</a:t>
            </a:r>
            <a:endParaRPr lang="zh-CN" altLang="en-US" sz="2000" dirty="0">
              <a:solidFill>
                <a:srgbClr val="FF0000"/>
              </a:solidFill>
              <a:latin typeface="微软雅黑" panose="020B0503020204020204" pitchFamily="34" charset="-122"/>
              <a:ea typeface="微软雅黑" panose="020B0503020204020204" pitchFamily="34" charset="-122"/>
            </a:endParaRPr>
          </a:p>
        </p:txBody>
      </p:sp>
      <p:cxnSp>
        <p:nvCxnSpPr>
          <p:cNvPr id="68" name="直接箭头连接符 67">
            <a:extLst>
              <a:ext uri="{FF2B5EF4-FFF2-40B4-BE49-F238E27FC236}">
                <a16:creationId xmlns:a16="http://schemas.microsoft.com/office/drawing/2014/main" id="{C264A87C-AAC8-5FC8-FEE6-372CBC922FA0}"/>
              </a:ext>
            </a:extLst>
          </p:cNvPr>
          <p:cNvCxnSpPr>
            <a:cxnSpLocks/>
          </p:cNvCxnSpPr>
          <p:nvPr/>
        </p:nvCxnSpPr>
        <p:spPr>
          <a:xfrm flipH="1" flipV="1">
            <a:off x="5497222" y="5836893"/>
            <a:ext cx="2383457" cy="239224"/>
          </a:xfrm>
          <a:prstGeom prst="straightConnector1">
            <a:avLst/>
          </a:prstGeom>
          <a:ln w="28575">
            <a:solidFill>
              <a:srgbClr val="0F2D69"/>
            </a:solidFill>
            <a:tailEnd type="triangle"/>
          </a:ln>
        </p:spPr>
        <p:style>
          <a:lnRef idx="2">
            <a:schemeClr val="accent1"/>
          </a:lnRef>
          <a:fillRef idx="0">
            <a:schemeClr val="accent1"/>
          </a:fillRef>
          <a:effectRef idx="1">
            <a:schemeClr val="accent1"/>
          </a:effectRef>
          <a:fontRef idx="minor">
            <a:schemeClr val="tx1"/>
          </a:fontRef>
        </p:style>
      </p:cxnSp>
      <p:sp>
        <p:nvSpPr>
          <p:cNvPr id="72" name="任意多边形: 形状 71">
            <a:extLst>
              <a:ext uri="{FF2B5EF4-FFF2-40B4-BE49-F238E27FC236}">
                <a16:creationId xmlns:a16="http://schemas.microsoft.com/office/drawing/2014/main" id="{834463B7-E045-6E9E-F4B0-5D84DBAF88F2}"/>
              </a:ext>
            </a:extLst>
          </p:cNvPr>
          <p:cNvSpPr/>
          <p:nvPr/>
        </p:nvSpPr>
        <p:spPr>
          <a:xfrm>
            <a:off x="8992696" y="3269473"/>
            <a:ext cx="983725" cy="1611713"/>
          </a:xfrm>
          <a:custGeom>
            <a:avLst/>
            <a:gdLst>
              <a:gd name="connsiteX0" fmla="*/ 0 w 983725"/>
              <a:gd name="connsiteY0" fmla="*/ 1611713 h 1611713"/>
              <a:gd name="connsiteX1" fmla="*/ 947292 w 983725"/>
              <a:gd name="connsiteY1" fmla="*/ 1052547 h 1611713"/>
              <a:gd name="connsiteX2" fmla="*/ 697313 w 983725"/>
              <a:gd name="connsiteY2" fmla="*/ 0 h 1611713"/>
            </a:gdLst>
            <a:ahLst/>
            <a:cxnLst>
              <a:cxn ang="0">
                <a:pos x="connsiteX0" y="connsiteY0"/>
              </a:cxn>
              <a:cxn ang="0">
                <a:pos x="connsiteX1" y="connsiteY1"/>
              </a:cxn>
              <a:cxn ang="0">
                <a:pos x="connsiteX2" y="connsiteY2"/>
              </a:cxn>
            </a:cxnLst>
            <a:rect l="l" t="t" r="r" b="b"/>
            <a:pathLst>
              <a:path w="983725" h="1611713">
                <a:moveTo>
                  <a:pt x="0" y="1611713"/>
                </a:moveTo>
                <a:cubicBezTo>
                  <a:pt x="415536" y="1466439"/>
                  <a:pt x="831073" y="1321166"/>
                  <a:pt x="947292" y="1052547"/>
                </a:cubicBezTo>
                <a:cubicBezTo>
                  <a:pt x="1063511" y="783928"/>
                  <a:pt x="880412" y="391964"/>
                  <a:pt x="697313" y="0"/>
                </a:cubicBezTo>
              </a:path>
            </a:pathLst>
          </a:custGeom>
          <a:noFill/>
          <a:ln w="25400">
            <a:solidFill>
              <a:srgbClr val="0F2D69"/>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9754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5A2B86-CB2F-CD94-71AB-DFB93E550B9C}"/>
              </a:ext>
            </a:extLst>
          </p:cNvPr>
          <p:cNvPicPr>
            <a:picLocks noChangeAspect="1"/>
          </p:cNvPicPr>
          <p:nvPr/>
        </p:nvPicPr>
        <p:blipFill>
          <a:blip r:embed="rId2"/>
          <a:stretch>
            <a:fillRect/>
          </a:stretch>
        </p:blipFill>
        <p:spPr>
          <a:xfrm>
            <a:off x="872400" y="2034424"/>
            <a:ext cx="4729681" cy="3377064"/>
          </a:xfrm>
          <a:prstGeom prst="rect">
            <a:avLst/>
          </a:prstGeom>
        </p:spPr>
      </p:pic>
      <p:pic>
        <p:nvPicPr>
          <p:cNvPr id="5" name="图片 4">
            <a:extLst>
              <a:ext uri="{FF2B5EF4-FFF2-40B4-BE49-F238E27FC236}">
                <a16:creationId xmlns:a16="http://schemas.microsoft.com/office/drawing/2014/main" id="{6723DEA9-6B93-AB4E-BEB5-BB5204B85138}"/>
              </a:ext>
            </a:extLst>
          </p:cNvPr>
          <p:cNvPicPr>
            <a:picLocks noChangeAspect="1"/>
          </p:cNvPicPr>
          <p:nvPr/>
        </p:nvPicPr>
        <p:blipFill>
          <a:blip r:embed="rId3"/>
          <a:stretch>
            <a:fillRect/>
          </a:stretch>
        </p:blipFill>
        <p:spPr>
          <a:xfrm>
            <a:off x="6264714" y="2034424"/>
            <a:ext cx="4570001" cy="3377064"/>
          </a:xfrm>
          <a:prstGeom prst="rect">
            <a:avLst/>
          </a:prstGeom>
        </p:spPr>
      </p:pic>
      <p:sp>
        <p:nvSpPr>
          <p:cNvPr id="6" name="文本框 5">
            <a:extLst>
              <a:ext uri="{FF2B5EF4-FFF2-40B4-BE49-F238E27FC236}">
                <a16:creationId xmlns:a16="http://schemas.microsoft.com/office/drawing/2014/main" id="{A3F1E85F-394A-033A-DA67-CF7AFE04321A}"/>
              </a:ext>
            </a:extLst>
          </p:cNvPr>
          <p:cNvSpPr txBox="1"/>
          <p:nvPr/>
        </p:nvSpPr>
        <p:spPr>
          <a:xfrm>
            <a:off x="498826" y="1036047"/>
            <a:ext cx="3800290"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尝试训练，效果良好</a:t>
            </a:r>
          </a:p>
        </p:txBody>
      </p:sp>
      <p:cxnSp>
        <p:nvCxnSpPr>
          <p:cNvPr id="8" name="直接箭头连接符 7">
            <a:extLst>
              <a:ext uri="{FF2B5EF4-FFF2-40B4-BE49-F238E27FC236}">
                <a16:creationId xmlns:a16="http://schemas.microsoft.com/office/drawing/2014/main" id="{F8F2ECBD-2754-121A-5CF2-5ECA969C59B2}"/>
              </a:ext>
            </a:extLst>
          </p:cNvPr>
          <p:cNvCxnSpPr>
            <a:cxnSpLocks/>
          </p:cNvCxnSpPr>
          <p:nvPr/>
        </p:nvCxnSpPr>
        <p:spPr>
          <a:xfrm flipH="1">
            <a:off x="3076353" y="1605434"/>
            <a:ext cx="3127094" cy="2838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504B0F2A-5AE2-1A95-2DC7-5E5F745B3BEA}"/>
              </a:ext>
            </a:extLst>
          </p:cNvPr>
          <p:cNvSpPr txBox="1"/>
          <p:nvPr/>
        </p:nvSpPr>
        <p:spPr>
          <a:xfrm>
            <a:off x="5380882" y="1205324"/>
            <a:ext cx="2846764"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在第</a:t>
            </a:r>
            <a:r>
              <a:rPr lang="en-US" altLang="zh-CN" sz="2000" dirty="0">
                <a:solidFill>
                  <a:srgbClr val="002060"/>
                </a:solidFill>
                <a:latin typeface="微软雅黑" panose="020B0503020204020204" pitchFamily="34" charset="-122"/>
                <a:ea typeface="微软雅黑" panose="020B0503020204020204" pitchFamily="34" charset="-122"/>
              </a:rPr>
              <a:t>21</a:t>
            </a:r>
            <a:r>
              <a:rPr lang="zh-CN" altLang="en-US" sz="2000" dirty="0">
                <a:solidFill>
                  <a:srgbClr val="002060"/>
                </a:solidFill>
                <a:latin typeface="微软雅黑" panose="020B0503020204020204" pitchFamily="34" charset="-122"/>
                <a:ea typeface="微软雅黑" panose="020B0503020204020204" pitchFamily="34" charset="-122"/>
              </a:rPr>
              <a:t>轮达到最优拟合</a:t>
            </a:r>
            <a:endParaRPr lang="zh-CN" altLang="en-US" sz="2000" dirty="0">
              <a:solidFill>
                <a:srgbClr val="FF0000"/>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F5B41D86-C165-1399-8413-A3A48813A2EB}"/>
              </a:ext>
            </a:extLst>
          </p:cNvPr>
          <p:cNvCxnSpPr/>
          <p:nvPr/>
        </p:nvCxnSpPr>
        <p:spPr>
          <a:xfrm>
            <a:off x="7098112" y="1605434"/>
            <a:ext cx="1190694" cy="11311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2FE3200C-8BE2-15A1-A93A-4178C694E759}"/>
              </a:ext>
            </a:extLst>
          </p:cNvPr>
          <p:cNvSpPr txBox="1"/>
          <p:nvPr/>
        </p:nvSpPr>
        <p:spPr>
          <a:xfrm>
            <a:off x="1853590" y="5411488"/>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15" name="文本框 14">
            <a:extLst>
              <a:ext uri="{FF2B5EF4-FFF2-40B4-BE49-F238E27FC236}">
                <a16:creationId xmlns:a16="http://schemas.microsoft.com/office/drawing/2014/main" id="{D9E3C12D-9A97-ED50-113A-7CE5F5974B7A}"/>
              </a:ext>
            </a:extLst>
          </p:cNvPr>
          <p:cNvSpPr txBox="1"/>
          <p:nvPr/>
        </p:nvSpPr>
        <p:spPr>
          <a:xfrm>
            <a:off x="8041461" y="5257600"/>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9" name="文本框 18">
            <a:extLst>
              <a:ext uri="{FF2B5EF4-FFF2-40B4-BE49-F238E27FC236}">
                <a16:creationId xmlns:a16="http://schemas.microsoft.com/office/drawing/2014/main" id="{14032961-3378-9D31-54A3-56FCD22BB786}"/>
              </a:ext>
            </a:extLst>
          </p:cNvPr>
          <p:cNvSpPr txBox="1"/>
          <p:nvPr/>
        </p:nvSpPr>
        <p:spPr>
          <a:xfrm>
            <a:off x="2247835" y="5886645"/>
            <a:ext cx="7696331" cy="719556"/>
          </a:xfrm>
          <a:prstGeom prst="rect">
            <a:avLst/>
          </a:prstGeom>
          <a:noFill/>
        </p:spPr>
        <p:txBody>
          <a:bodyPr wrap="square">
            <a:spAutoFit/>
          </a:bodyPr>
          <a:lstStyle/>
          <a:p>
            <a:pPr marR="0" lvl="0" algn="ctr" defTabSz="914400" rtl="0" eaLnBrk="1" fontAlgn="auto" latinLnBrk="0" hangingPunct="1">
              <a:lnSpc>
                <a:spcPct val="200000"/>
              </a:lnSpc>
              <a:spcBef>
                <a:spcPts val="0"/>
              </a:spcBef>
              <a:spcAft>
                <a:spcPts val="0"/>
              </a:spcAft>
              <a:buClrTx/>
              <a:buSzTx/>
              <a:tabLst/>
              <a:defRPr/>
            </a:pPr>
            <a:r>
              <a:rPr kumimoji="0" lang="zh-CN" altLang="en-US" sz="2400" i="0" u="none" strike="noStrike" kern="1200" cap="none" spc="0" normalizeH="0" baseline="0" noProof="0" dirty="0">
                <a:ln>
                  <a:noFill/>
                </a:ln>
                <a:solidFill>
                  <a:srgbClr val="0F2D69"/>
                </a:solidFill>
                <a:effectLst/>
                <a:uLnTx/>
                <a:uFillTx/>
                <a:latin typeface="微软雅黑" panose="020B0503020204020204" pitchFamily="34" charset="-122"/>
                <a:ea typeface="微软雅黑" panose="020B0503020204020204" pitchFamily="34" charset="-122"/>
                <a:cs typeface="+mn-cs"/>
              </a:rPr>
              <a:t>说明迁移学习效果良好，之后可以用于优化训练速度</a:t>
            </a:r>
            <a:endParaRPr kumimoji="0" lang="en-US" altLang="zh-CN" sz="2400" i="0" u="none" strike="noStrike" kern="1200" cap="none" spc="0" normalizeH="0" baseline="0" noProof="0" dirty="0">
              <a:ln>
                <a:noFill/>
              </a:ln>
              <a:solidFill>
                <a:srgbClr val="0F2D69"/>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44421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F1BD5-0FFE-649B-D426-25D9039B72F5}"/>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1ACA22BA-8EEF-441C-366B-E069BD449449}"/>
              </a:ext>
            </a:extLst>
          </p:cNvPr>
          <p:cNvSpPr txBox="1"/>
          <p:nvPr/>
        </p:nvSpPr>
        <p:spPr>
          <a:xfrm>
            <a:off x="665065" y="890405"/>
            <a:ext cx="7235614"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下周工作：继续构建之前想出的网络模型</a:t>
            </a:r>
          </a:p>
        </p:txBody>
      </p:sp>
      <p:sp>
        <p:nvSpPr>
          <p:cNvPr id="2" name="文本框 1">
            <a:extLst>
              <a:ext uri="{FF2B5EF4-FFF2-40B4-BE49-F238E27FC236}">
                <a16:creationId xmlns:a16="http://schemas.microsoft.com/office/drawing/2014/main" id="{C23E89E9-B65C-54A3-E014-F28EA16859A2}"/>
              </a:ext>
            </a:extLst>
          </p:cNvPr>
          <p:cNvSpPr txBox="1"/>
          <p:nvPr/>
        </p:nvSpPr>
        <p:spPr>
          <a:xfrm>
            <a:off x="994760" y="1363594"/>
            <a:ext cx="10912950" cy="719556"/>
          </a:xfrm>
          <a:prstGeom prst="rect">
            <a:avLst/>
          </a:prstGeom>
          <a:noFill/>
        </p:spPr>
        <p:txBody>
          <a:bodyPr wrap="square" rtlCol="0">
            <a:spAutoFit/>
          </a:bodyPr>
          <a:lstStyle/>
          <a:p>
            <a:pPr marL="457200" indent="-457200">
              <a:lnSpc>
                <a:spcPct val="200000"/>
              </a:lnSpc>
              <a:buAutoNum type="arabicPeriod"/>
            </a:pPr>
            <a:r>
              <a:rPr lang="zh-CN" altLang="en-US" sz="2400" b="1" dirty="0">
                <a:solidFill>
                  <a:srgbClr val="002060"/>
                </a:solidFill>
                <a:latin typeface="微软雅黑" panose="020B0503020204020204" pitchFamily="34" charset="-122"/>
                <a:ea typeface="微软雅黑" panose="020B0503020204020204" pitchFamily="34" charset="-122"/>
              </a:rPr>
              <a:t>目前已经搭建好网络初步架构并验证了迁移学习的合理性</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6E58CC30-11CA-E451-859E-FFF10F1D23CE}"/>
              </a:ext>
            </a:extLst>
          </p:cNvPr>
          <p:cNvPicPr>
            <a:picLocks noChangeAspect="1"/>
          </p:cNvPicPr>
          <p:nvPr/>
        </p:nvPicPr>
        <p:blipFill>
          <a:blip r:embed="rId3"/>
          <a:srcRect l="1159"/>
          <a:stretch/>
        </p:blipFill>
        <p:spPr>
          <a:xfrm>
            <a:off x="46049" y="2422278"/>
            <a:ext cx="7854630" cy="4068482"/>
          </a:xfrm>
          <a:prstGeom prst="rect">
            <a:avLst/>
          </a:prstGeom>
        </p:spPr>
      </p:pic>
      <p:pic>
        <p:nvPicPr>
          <p:cNvPr id="18" name="图片 17">
            <a:extLst>
              <a:ext uri="{FF2B5EF4-FFF2-40B4-BE49-F238E27FC236}">
                <a16:creationId xmlns:a16="http://schemas.microsoft.com/office/drawing/2014/main" id="{67C5087C-1C86-8AC0-F0FC-937FD4C383BE}"/>
              </a:ext>
            </a:extLst>
          </p:cNvPr>
          <p:cNvPicPr>
            <a:picLocks noChangeAspect="1"/>
          </p:cNvPicPr>
          <p:nvPr/>
        </p:nvPicPr>
        <p:blipFill>
          <a:blip r:embed="rId4"/>
          <a:stretch>
            <a:fillRect/>
          </a:stretch>
        </p:blipFill>
        <p:spPr>
          <a:xfrm>
            <a:off x="8162112" y="2422276"/>
            <a:ext cx="3823988" cy="4068481"/>
          </a:xfrm>
          <a:prstGeom prst="rect">
            <a:avLst/>
          </a:prstGeom>
        </p:spPr>
      </p:pic>
    </p:spTree>
    <p:extLst>
      <p:ext uri="{BB962C8B-B14F-4D97-AF65-F5344CB8AC3E}">
        <p14:creationId xmlns:p14="http://schemas.microsoft.com/office/powerpoint/2010/main" val="4054379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B40E5-77A2-AB7B-9CA1-122B91DD449C}"/>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64C07A3B-FC5C-5D59-E54B-559A9F9171BF}"/>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下周工作</a:t>
            </a:r>
          </a:p>
        </p:txBody>
      </p:sp>
      <p:sp>
        <p:nvSpPr>
          <p:cNvPr id="2" name="文本框 1">
            <a:extLst>
              <a:ext uri="{FF2B5EF4-FFF2-40B4-BE49-F238E27FC236}">
                <a16:creationId xmlns:a16="http://schemas.microsoft.com/office/drawing/2014/main" id="{244C1B34-84EF-87E6-0268-561C98833BF8}"/>
              </a:ext>
            </a:extLst>
          </p:cNvPr>
          <p:cNvSpPr txBox="1"/>
          <p:nvPr/>
        </p:nvSpPr>
        <p:spPr>
          <a:xfrm>
            <a:off x="1001339" y="1379681"/>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继续构建时序网络部分，改变训练方式</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2BAAF08-5B0F-E7FA-3011-13D1DF0C318A}"/>
              </a:ext>
            </a:extLst>
          </p:cNvPr>
          <p:cNvPicPr>
            <a:picLocks noChangeAspect="1"/>
          </p:cNvPicPr>
          <p:nvPr/>
        </p:nvPicPr>
        <p:blipFill>
          <a:blip r:embed="rId3"/>
          <a:stretch>
            <a:fillRect/>
          </a:stretch>
        </p:blipFill>
        <p:spPr>
          <a:xfrm>
            <a:off x="1849118" y="2406212"/>
            <a:ext cx="8493764" cy="4290617"/>
          </a:xfrm>
          <a:prstGeom prst="rect">
            <a:avLst/>
          </a:prstGeom>
        </p:spPr>
      </p:pic>
      <p:cxnSp>
        <p:nvCxnSpPr>
          <p:cNvPr id="8" name="直接箭头连接符 7">
            <a:extLst>
              <a:ext uri="{FF2B5EF4-FFF2-40B4-BE49-F238E27FC236}">
                <a16:creationId xmlns:a16="http://schemas.microsoft.com/office/drawing/2014/main" id="{AB1CB197-30F3-F465-EE0F-EE2C71949F91}"/>
              </a:ext>
            </a:extLst>
          </p:cNvPr>
          <p:cNvCxnSpPr>
            <a:cxnSpLocks/>
          </p:cNvCxnSpPr>
          <p:nvPr/>
        </p:nvCxnSpPr>
        <p:spPr>
          <a:xfrm flipH="1">
            <a:off x="9222941" y="2201562"/>
            <a:ext cx="394705" cy="1227438"/>
          </a:xfrm>
          <a:prstGeom prst="straightConnector1">
            <a:avLst/>
          </a:prstGeom>
          <a:ln>
            <a:solidFill>
              <a:srgbClr val="0F2D69"/>
            </a:solidFill>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6C4842FB-9163-8CF5-525A-2CC9A6D7B81D}"/>
              </a:ext>
            </a:extLst>
          </p:cNvPr>
          <p:cNvSpPr txBox="1"/>
          <p:nvPr/>
        </p:nvSpPr>
        <p:spPr>
          <a:xfrm>
            <a:off x="8126412" y="1268240"/>
            <a:ext cx="3285074" cy="830997"/>
          </a:xfrm>
          <a:prstGeom prst="rect">
            <a:avLst/>
          </a:prstGeom>
          <a:noFill/>
        </p:spPr>
        <p:txBody>
          <a:bodyPr wrap="squar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由于引入</a:t>
            </a:r>
            <a:r>
              <a:rPr lang="zh-CN" altLang="en-US" sz="1600" b="1" dirty="0">
                <a:solidFill>
                  <a:srgbClr val="FF0000"/>
                </a:solidFill>
                <a:latin typeface="微软雅黑" panose="020B0503020204020204" pitchFamily="34" charset="-122"/>
                <a:ea typeface="微软雅黑" panose="020B0503020204020204" pitchFamily="34" charset="-122"/>
              </a:rPr>
              <a:t>时序</a:t>
            </a:r>
            <a:r>
              <a:rPr lang="zh-CN" altLang="en-US" sz="1600" dirty="0">
                <a:solidFill>
                  <a:srgbClr val="002060"/>
                </a:solidFill>
                <a:latin typeface="微软雅黑" panose="020B0503020204020204" pitchFamily="34" charset="-122"/>
                <a:ea typeface="微软雅黑" panose="020B0503020204020204" pitchFamily="34" charset="-122"/>
              </a:rPr>
              <a:t>，训练方式需要从单个图像与标签匹配变更为</a:t>
            </a:r>
            <a:r>
              <a:rPr lang="zh-CN" altLang="en-US" sz="1600" b="1" dirty="0">
                <a:solidFill>
                  <a:srgbClr val="002060"/>
                </a:solidFill>
                <a:latin typeface="微软雅黑" panose="020B0503020204020204" pitchFamily="34" charset="-122"/>
                <a:ea typeface="微软雅黑" panose="020B0503020204020204" pitchFamily="34" charset="-122"/>
              </a:rPr>
              <a:t>一组图像序列</a:t>
            </a:r>
            <a:r>
              <a:rPr lang="zh-CN" altLang="en-US" sz="1600" dirty="0">
                <a:solidFill>
                  <a:srgbClr val="002060"/>
                </a:solidFill>
                <a:latin typeface="微软雅黑" panose="020B0503020204020204" pitchFamily="34" charset="-122"/>
                <a:ea typeface="微软雅黑" panose="020B0503020204020204" pitchFamily="34" charset="-122"/>
              </a:rPr>
              <a:t>，目前还下周需进一步实验</a:t>
            </a:r>
            <a:endParaRPr lang="zh-CN" altLang="en-US" sz="1600" dirty="0">
              <a:solidFill>
                <a:srgbClr val="FF0000"/>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BF0A7D74-26E9-978C-FBCC-17A367457D10}"/>
              </a:ext>
            </a:extLst>
          </p:cNvPr>
          <p:cNvCxnSpPr/>
          <p:nvPr/>
        </p:nvCxnSpPr>
        <p:spPr>
          <a:xfrm flipV="1">
            <a:off x="6696829" y="1565663"/>
            <a:ext cx="1429583" cy="282872"/>
          </a:xfrm>
          <a:prstGeom prst="straightConnector1">
            <a:avLst/>
          </a:prstGeom>
          <a:ln>
            <a:solidFill>
              <a:srgbClr val="0F2D69"/>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1873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17228-897D-F1B9-1B1F-103C54466CE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63B2D58E-02B5-1CA1-E928-56126D6C1888}"/>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进一步改进</a:t>
            </a:r>
          </a:p>
        </p:txBody>
      </p:sp>
      <p:sp>
        <p:nvSpPr>
          <p:cNvPr id="2" name="文本框 1">
            <a:extLst>
              <a:ext uri="{FF2B5EF4-FFF2-40B4-BE49-F238E27FC236}">
                <a16:creationId xmlns:a16="http://schemas.microsoft.com/office/drawing/2014/main" id="{46458F73-7A81-52A0-1878-A78BE2879A35}"/>
              </a:ext>
            </a:extLst>
          </p:cNvPr>
          <p:cNvSpPr txBox="1"/>
          <p:nvPr/>
        </p:nvSpPr>
        <p:spPr>
          <a:xfrm>
            <a:off x="162145" y="5724926"/>
            <a:ext cx="4465320"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血液残影完全遮挡了血管壁</a:t>
            </a:r>
          </a:p>
        </p:txBody>
      </p:sp>
      <p:pic>
        <p:nvPicPr>
          <p:cNvPr id="13" name="图片 12" descr="黑暗里有星球&#10;&#10;中度可信度描述已自动生成">
            <a:extLst>
              <a:ext uri="{FF2B5EF4-FFF2-40B4-BE49-F238E27FC236}">
                <a16:creationId xmlns:a16="http://schemas.microsoft.com/office/drawing/2014/main" id="{82A38B64-4EFF-4461-FAF5-7AB091B0B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65" y="1939206"/>
            <a:ext cx="3459481" cy="3459481"/>
          </a:xfrm>
          <a:prstGeom prst="rect">
            <a:avLst/>
          </a:prstGeom>
        </p:spPr>
      </p:pic>
      <p:pic>
        <p:nvPicPr>
          <p:cNvPr id="16" name="图片 15" descr="图片包含 游戏机&#10;&#10;描述已自动生成">
            <a:extLst>
              <a:ext uri="{FF2B5EF4-FFF2-40B4-BE49-F238E27FC236}">
                <a16:creationId xmlns:a16="http://schemas.microsoft.com/office/drawing/2014/main" id="{B298DC6E-7B48-E824-46BD-775C179C9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0869" y="1939205"/>
            <a:ext cx="3459481" cy="3459481"/>
          </a:xfrm>
          <a:prstGeom prst="rect">
            <a:avLst/>
          </a:prstGeom>
        </p:spPr>
      </p:pic>
      <p:pic>
        <p:nvPicPr>
          <p:cNvPr id="18" name="图片 17" descr="图片包含 游戏机&#10;&#10;描述已自动生成">
            <a:extLst>
              <a:ext uri="{FF2B5EF4-FFF2-40B4-BE49-F238E27FC236}">
                <a16:creationId xmlns:a16="http://schemas.microsoft.com/office/drawing/2014/main" id="{C6419FDE-E77B-25DF-F40B-1F8F180E6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967" y="1939204"/>
            <a:ext cx="3459481" cy="3459481"/>
          </a:xfrm>
          <a:prstGeom prst="rect">
            <a:avLst/>
          </a:prstGeom>
        </p:spPr>
      </p:pic>
      <p:sp>
        <p:nvSpPr>
          <p:cNvPr id="19" name="任意多边形: 形状 18">
            <a:extLst>
              <a:ext uri="{FF2B5EF4-FFF2-40B4-BE49-F238E27FC236}">
                <a16:creationId xmlns:a16="http://schemas.microsoft.com/office/drawing/2014/main" id="{9E22BEB5-A15A-B4CA-45C8-9D363D58B480}"/>
              </a:ext>
            </a:extLst>
          </p:cNvPr>
          <p:cNvSpPr/>
          <p:nvPr/>
        </p:nvSpPr>
        <p:spPr>
          <a:xfrm>
            <a:off x="1661160" y="3253740"/>
            <a:ext cx="830580" cy="781050"/>
          </a:xfrm>
          <a:custGeom>
            <a:avLst/>
            <a:gdLst>
              <a:gd name="connsiteX0" fmla="*/ 742950 w 830580"/>
              <a:gd name="connsiteY0" fmla="*/ 148590 h 781050"/>
              <a:gd name="connsiteX1" fmla="*/ 742950 w 830580"/>
              <a:gd name="connsiteY1" fmla="*/ 148590 h 781050"/>
              <a:gd name="connsiteX2" fmla="*/ 731520 w 830580"/>
              <a:gd name="connsiteY2" fmla="*/ 118110 h 781050"/>
              <a:gd name="connsiteX3" fmla="*/ 681990 w 830580"/>
              <a:gd name="connsiteY3" fmla="*/ 76200 h 781050"/>
              <a:gd name="connsiteX4" fmla="*/ 670560 w 830580"/>
              <a:gd name="connsiteY4" fmla="*/ 68580 h 781050"/>
              <a:gd name="connsiteX5" fmla="*/ 640080 w 830580"/>
              <a:gd name="connsiteY5" fmla="*/ 53340 h 781050"/>
              <a:gd name="connsiteX6" fmla="*/ 617220 w 830580"/>
              <a:gd name="connsiteY6" fmla="*/ 49530 h 781050"/>
              <a:gd name="connsiteX7" fmla="*/ 579120 w 830580"/>
              <a:gd name="connsiteY7" fmla="*/ 30480 h 781050"/>
              <a:gd name="connsiteX8" fmla="*/ 495300 w 830580"/>
              <a:gd name="connsiteY8" fmla="*/ 7620 h 781050"/>
              <a:gd name="connsiteX9" fmla="*/ 445770 w 830580"/>
              <a:gd name="connsiteY9" fmla="*/ 0 h 781050"/>
              <a:gd name="connsiteX10" fmla="*/ 270510 w 830580"/>
              <a:gd name="connsiteY10" fmla="*/ 7620 h 781050"/>
              <a:gd name="connsiteX11" fmla="*/ 167640 w 830580"/>
              <a:gd name="connsiteY11" fmla="*/ 64770 h 781050"/>
              <a:gd name="connsiteX12" fmla="*/ 118110 w 830580"/>
              <a:gd name="connsiteY12" fmla="*/ 91440 h 781050"/>
              <a:gd name="connsiteX13" fmla="*/ 38100 w 830580"/>
              <a:gd name="connsiteY13" fmla="*/ 179070 h 781050"/>
              <a:gd name="connsiteX14" fmla="*/ 7620 w 830580"/>
              <a:gd name="connsiteY14" fmla="*/ 259080 h 781050"/>
              <a:gd name="connsiteX15" fmla="*/ 0 w 830580"/>
              <a:gd name="connsiteY15" fmla="*/ 350520 h 781050"/>
              <a:gd name="connsiteX16" fmla="*/ 3810 w 830580"/>
              <a:gd name="connsiteY16" fmla="*/ 392430 h 781050"/>
              <a:gd name="connsiteX17" fmla="*/ 19050 w 830580"/>
              <a:gd name="connsiteY17" fmla="*/ 480060 h 781050"/>
              <a:gd name="connsiteX18" fmla="*/ 34290 w 830580"/>
              <a:gd name="connsiteY18" fmla="*/ 560070 h 781050"/>
              <a:gd name="connsiteX19" fmla="*/ 72390 w 830580"/>
              <a:gd name="connsiteY19" fmla="*/ 624840 h 781050"/>
              <a:gd name="connsiteX20" fmla="*/ 91440 w 830580"/>
              <a:gd name="connsiteY20" fmla="*/ 651510 h 781050"/>
              <a:gd name="connsiteX21" fmla="*/ 163830 w 830580"/>
              <a:gd name="connsiteY21" fmla="*/ 693420 h 781050"/>
              <a:gd name="connsiteX22" fmla="*/ 220980 w 830580"/>
              <a:gd name="connsiteY22" fmla="*/ 720090 h 781050"/>
              <a:gd name="connsiteX23" fmla="*/ 259080 w 830580"/>
              <a:gd name="connsiteY23" fmla="*/ 731520 h 781050"/>
              <a:gd name="connsiteX24" fmla="*/ 293370 w 830580"/>
              <a:gd name="connsiteY24" fmla="*/ 742950 h 781050"/>
              <a:gd name="connsiteX25" fmla="*/ 312420 w 830580"/>
              <a:gd name="connsiteY25" fmla="*/ 746760 h 781050"/>
              <a:gd name="connsiteX26" fmla="*/ 350520 w 830580"/>
              <a:gd name="connsiteY26" fmla="*/ 762000 h 781050"/>
              <a:gd name="connsiteX27" fmla="*/ 373380 w 830580"/>
              <a:gd name="connsiteY27" fmla="*/ 765810 h 781050"/>
              <a:gd name="connsiteX28" fmla="*/ 453390 w 830580"/>
              <a:gd name="connsiteY28" fmla="*/ 781050 h 781050"/>
              <a:gd name="connsiteX29" fmla="*/ 502920 w 830580"/>
              <a:gd name="connsiteY29" fmla="*/ 769620 h 781050"/>
              <a:gd name="connsiteX30" fmla="*/ 575310 w 830580"/>
              <a:gd name="connsiteY30" fmla="*/ 735330 h 781050"/>
              <a:gd name="connsiteX31" fmla="*/ 640080 w 830580"/>
              <a:gd name="connsiteY31" fmla="*/ 701040 h 781050"/>
              <a:gd name="connsiteX32" fmla="*/ 662940 w 830580"/>
              <a:gd name="connsiteY32" fmla="*/ 678180 h 781050"/>
              <a:gd name="connsiteX33" fmla="*/ 693420 w 830580"/>
              <a:gd name="connsiteY33" fmla="*/ 655320 h 781050"/>
              <a:gd name="connsiteX34" fmla="*/ 712470 w 830580"/>
              <a:gd name="connsiteY34" fmla="*/ 628650 h 781050"/>
              <a:gd name="connsiteX35" fmla="*/ 746760 w 830580"/>
              <a:gd name="connsiteY35" fmla="*/ 586740 h 781050"/>
              <a:gd name="connsiteX36" fmla="*/ 762000 w 830580"/>
              <a:gd name="connsiteY36" fmla="*/ 571500 h 781050"/>
              <a:gd name="connsiteX37" fmla="*/ 773430 w 830580"/>
              <a:gd name="connsiteY37" fmla="*/ 556260 h 781050"/>
              <a:gd name="connsiteX38" fmla="*/ 788670 w 830580"/>
              <a:gd name="connsiteY38" fmla="*/ 541020 h 781050"/>
              <a:gd name="connsiteX39" fmla="*/ 815340 w 830580"/>
              <a:gd name="connsiteY39" fmla="*/ 506730 h 781050"/>
              <a:gd name="connsiteX40" fmla="*/ 822960 w 830580"/>
              <a:gd name="connsiteY40" fmla="*/ 487680 h 781050"/>
              <a:gd name="connsiteX41" fmla="*/ 830580 w 830580"/>
              <a:gd name="connsiteY41" fmla="*/ 449580 h 781050"/>
              <a:gd name="connsiteX42" fmla="*/ 826770 w 830580"/>
              <a:gd name="connsiteY42" fmla="*/ 339090 h 781050"/>
              <a:gd name="connsiteX43" fmla="*/ 815340 w 830580"/>
              <a:gd name="connsiteY43" fmla="*/ 285750 h 781050"/>
              <a:gd name="connsiteX44" fmla="*/ 807720 w 830580"/>
              <a:gd name="connsiteY44" fmla="*/ 270510 h 781050"/>
              <a:gd name="connsiteX45" fmla="*/ 803910 w 830580"/>
              <a:gd name="connsiteY45" fmla="*/ 251460 h 781050"/>
              <a:gd name="connsiteX46" fmla="*/ 796290 w 830580"/>
              <a:gd name="connsiteY46" fmla="*/ 236220 h 781050"/>
              <a:gd name="connsiteX47" fmla="*/ 792480 w 830580"/>
              <a:gd name="connsiteY47" fmla="*/ 213360 h 781050"/>
              <a:gd name="connsiteX48" fmla="*/ 784860 w 830580"/>
              <a:gd name="connsiteY48" fmla="*/ 201930 h 781050"/>
              <a:gd name="connsiteX49" fmla="*/ 777240 w 830580"/>
              <a:gd name="connsiteY49" fmla="*/ 182880 h 781050"/>
              <a:gd name="connsiteX50" fmla="*/ 765810 w 830580"/>
              <a:gd name="connsiteY50" fmla="*/ 160020 h 781050"/>
              <a:gd name="connsiteX51" fmla="*/ 762000 w 830580"/>
              <a:gd name="connsiteY51" fmla="*/ 144780 h 781050"/>
              <a:gd name="connsiteX52" fmla="*/ 742950 w 830580"/>
              <a:gd name="connsiteY52" fmla="*/ 14859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0580" h="781050">
                <a:moveTo>
                  <a:pt x="742950" y="148590"/>
                </a:moveTo>
                <a:lnTo>
                  <a:pt x="742950" y="148590"/>
                </a:lnTo>
                <a:cubicBezTo>
                  <a:pt x="739140" y="138430"/>
                  <a:pt x="738509" y="126410"/>
                  <a:pt x="731520" y="118110"/>
                </a:cubicBezTo>
                <a:cubicBezTo>
                  <a:pt x="717589" y="101567"/>
                  <a:pt x="699985" y="88197"/>
                  <a:pt x="681990" y="76200"/>
                </a:cubicBezTo>
                <a:cubicBezTo>
                  <a:pt x="678180" y="73660"/>
                  <a:pt x="674580" y="70773"/>
                  <a:pt x="670560" y="68580"/>
                </a:cubicBezTo>
                <a:cubicBezTo>
                  <a:pt x="660588" y="63141"/>
                  <a:pt x="650777" y="57161"/>
                  <a:pt x="640080" y="53340"/>
                </a:cubicBezTo>
                <a:cubicBezTo>
                  <a:pt x="632805" y="50742"/>
                  <a:pt x="624840" y="50800"/>
                  <a:pt x="617220" y="49530"/>
                </a:cubicBezTo>
                <a:cubicBezTo>
                  <a:pt x="604520" y="43180"/>
                  <a:pt x="592343" y="35654"/>
                  <a:pt x="579120" y="30480"/>
                </a:cubicBezTo>
                <a:cubicBezTo>
                  <a:pt x="557190" y="21899"/>
                  <a:pt x="520159" y="12140"/>
                  <a:pt x="495300" y="7620"/>
                </a:cubicBezTo>
                <a:cubicBezTo>
                  <a:pt x="478865" y="4632"/>
                  <a:pt x="462280" y="2540"/>
                  <a:pt x="445770" y="0"/>
                </a:cubicBezTo>
                <a:lnTo>
                  <a:pt x="270510" y="7620"/>
                </a:lnTo>
                <a:cubicBezTo>
                  <a:pt x="232306" y="16517"/>
                  <a:pt x="202011" y="45866"/>
                  <a:pt x="167640" y="64770"/>
                </a:cubicBezTo>
                <a:cubicBezTo>
                  <a:pt x="151210" y="73807"/>
                  <a:pt x="118110" y="91440"/>
                  <a:pt x="118110" y="91440"/>
                </a:cubicBezTo>
                <a:cubicBezTo>
                  <a:pt x="91440" y="120650"/>
                  <a:pt x="52181" y="142107"/>
                  <a:pt x="38100" y="179070"/>
                </a:cubicBezTo>
                <a:lnTo>
                  <a:pt x="7620" y="259080"/>
                </a:lnTo>
                <a:cubicBezTo>
                  <a:pt x="6450" y="271952"/>
                  <a:pt x="0" y="340748"/>
                  <a:pt x="0" y="350520"/>
                </a:cubicBezTo>
                <a:cubicBezTo>
                  <a:pt x="0" y="364548"/>
                  <a:pt x="2645" y="378451"/>
                  <a:pt x="3810" y="392430"/>
                </a:cubicBezTo>
                <a:cubicBezTo>
                  <a:pt x="9194" y="457037"/>
                  <a:pt x="2416" y="424613"/>
                  <a:pt x="19050" y="480060"/>
                </a:cubicBezTo>
                <a:cubicBezTo>
                  <a:pt x="22273" y="512292"/>
                  <a:pt x="21802" y="528850"/>
                  <a:pt x="34290" y="560070"/>
                </a:cubicBezTo>
                <a:cubicBezTo>
                  <a:pt x="38915" y="571633"/>
                  <a:pt x="64959" y="613694"/>
                  <a:pt x="72390" y="624840"/>
                </a:cubicBezTo>
                <a:cubicBezTo>
                  <a:pt x="78450" y="633930"/>
                  <a:pt x="83412" y="644100"/>
                  <a:pt x="91440" y="651510"/>
                </a:cubicBezTo>
                <a:cubicBezTo>
                  <a:pt x="100191" y="659588"/>
                  <a:pt x="158184" y="690597"/>
                  <a:pt x="163830" y="693420"/>
                </a:cubicBezTo>
                <a:cubicBezTo>
                  <a:pt x="182633" y="702821"/>
                  <a:pt x="201461" y="712283"/>
                  <a:pt x="220980" y="720090"/>
                </a:cubicBezTo>
                <a:cubicBezTo>
                  <a:pt x="233291" y="725014"/>
                  <a:pt x="246436" y="727527"/>
                  <a:pt x="259080" y="731520"/>
                </a:cubicBezTo>
                <a:cubicBezTo>
                  <a:pt x="270569" y="735148"/>
                  <a:pt x="281785" y="739640"/>
                  <a:pt x="293370" y="742950"/>
                </a:cubicBezTo>
                <a:cubicBezTo>
                  <a:pt x="299597" y="744729"/>
                  <a:pt x="306277" y="744712"/>
                  <a:pt x="312420" y="746760"/>
                </a:cubicBezTo>
                <a:cubicBezTo>
                  <a:pt x="325396" y="751085"/>
                  <a:pt x="337464" y="757920"/>
                  <a:pt x="350520" y="762000"/>
                </a:cubicBezTo>
                <a:cubicBezTo>
                  <a:pt x="357893" y="764304"/>
                  <a:pt x="365821" y="764219"/>
                  <a:pt x="373380" y="765810"/>
                </a:cubicBezTo>
                <a:cubicBezTo>
                  <a:pt x="446971" y="781303"/>
                  <a:pt x="397586" y="774074"/>
                  <a:pt x="453390" y="781050"/>
                </a:cubicBezTo>
                <a:cubicBezTo>
                  <a:pt x="469900" y="777240"/>
                  <a:pt x="486846" y="774978"/>
                  <a:pt x="502920" y="769620"/>
                </a:cubicBezTo>
                <a:cubicBezTo>
                  <a:pt x="584552" y="742409"/>
                  <a:pt x="531448" y="757261"/>
                  <a:pt x="575310" y="735330"/>
                </a:cubicBezTo>
                <a:cubicBezTo>
                  <a:pt x="608924" y="718523"/>
                  <a:pt x="603898" y="728176"/>
                  <a:pt x="640080" y="701040"/>
                </a:cubicBezTo>
                <a:cubicBezTo>
                  <a:pt x="648701" y="694574"/>
                  <a:pt x="654758" y="685193"/>
                  <a:pt x="662940" y="678180"/>
                </a:cubicBezTo>
                <a:cubicBezTo>
                  <a:pt x="672583" y="669915"/>
                  <a:pt x="684440" y="664300"/>
                  <a:pt x="693420" y="655320"/>
                </a:cubicBezTo>
                <a:cubicBezTo>
                  <a:pt x="701145" y="647595"/>
                  <a:pt x="705763" y="637274"/>
                  <a:pt x="712470" y="628650"/>
                </a:cubicBezTo>
                <a:cubicBezTo>
                  <a:pt x="723552" y="614402"/>
                  <a:pt x="733997" y="599503"/>
                  <a:pt x="746760" y="586740"/>
                </a:cubicBezTo>
                <a:cubicBezTo>
                  <a:pt x="751840" y="581660"/>
                  <a:pt x="757269" y="576907"/>
                  <a:pt x="762000" y="571500"/>
                </a:cubicBezTo>
                <a:cubicBezTo>
                  <a:pt x="766182" y="566721"/>
                  <a:pt x="769248" y="561039"/>
                  <a:pt x="773430" y="556260"/>
                </a:cubicBezTo>
                <a:cubicBezTo>
                  <a:pt x="778161" y="550853"/>
                  <a:pt x="784259" y="546691"/>
                  <a:pt x="788670" y="541020"/>
                </a:cubicBezTo>
                <a:cubicBezTo>
                  <a:pt x="823965" y="495641"/>
                  <a:pt x="775298" y="546772"/>
                  <a:pt x="815340" y="506730"/>
                </a:cubicBezTo>
                <a:cubicBezTo>
                  <a:pt x="817880" y="500380"/>
                  <a:pt x="821198" y="494288"/>
                  <a:pt x="822960" y="487680"/>
                </a:cubicBezTo>
                <a:cubicBezTo>
                  <a:pt x="826297" y="475166"/>
                  <a:pt x="830580" y="449580"/>
                  <a:pt x="830580" y="449580"/>
                </a:cubicBezTo>
                <a:cubicBezTo>
                  <a:pt x="829310" y="412750"/>
                  <a:pt x="828814" y="375885"/>
                  <a:pt x="826770" y="339090"/>
                </a:cubicBezTo>
                <a:cubicBezTo>
                  <a:pt x="825826" y="322092"/>
                  <a:pt x="821131" y="301674"/>
                  <a:pt x="815340" y="285750"/>
                </a:cubicBezTo>
                <a:cubicBezTo>
                  <a:pt x="813399" y="280412"/>
                  <a:pt x="810260" y="275590"/>
                  <a:pt x="807720" y="270510"/>
                </a:cubicBezTo>
                <a:cubicBezTo>
                  <a:pt x="806450" y="264160"/>
                  <a:pt x="805958" y="257603"/>
                  <a:pt x="803910" y="251460"/>
                </a:cubicBezTo>
                <a:cubicBezTo>
                  <a:pt x="802114" y="246072"/>
                  <a:pt x="797922" y="241660"/>
                  <a:pt x="796290" y="236220"/>
                </a:cubicBezTo>
                <a:cubicBezTo>
                  <a:pt x="794070" y="228821"/>
                  <a:pt x="794923" y="220689"/>
                  <a:pt x="792480" y="213360"/>
                </a:cubicBezTo>
                <a:cubicBezTo>
                  <a:pt x="791032" y="209016"/>
                  <a:pt x="786908" y="206026"/>
                  <a:pt x="784860" y="201930"/>
                </a:cubicBezTo>
                <a:cubicBezTo>
                  <a:pt x="781801" y="195813"/>
                  <a:pt x="780070" y="189106"/>
                  <a:pt x="777240" y="182880"/>
                </a:cubicBezTo>
                <a:cubicBezTo>
                  <a:pt x="773715" y="175124"/>
                  <a:pt x="768974" y="167930"/>
                  <a:pt x="765810" y="160020"/>
                </a:cubicBezTo>
                <a:cubicBezTo>
                  <a:pt x="763865" y="155158"/>
                  <a:pt x="763656" y="149748"/>
                  <a:pt x="762000" y="144780"/>
                </a:cubicBezTo>
                <a:cubicBezTo>
                  <a:pt x="759837" y="138292"/>
                  <a:pt x="746125" y="147955"/>
                  <a:pt x="742950" y="14859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ADF48AC4-7DAF-404B-3080-7CC36D22440D}"/>
              </a:ext>
            </a:extLst>
          </p:cNvPr>
          <p:cNvSpPr txBox="1"/>
          <p:nvPr/>
        </p:nvSpPr>
        <p:spPr>
          <a:xfrm>
            <a:off x="5677469" y="5724926"/>
            <a:ext cx="5479575" cy="400110"/>
          </a:xfrm>
          <a:prstGeom prst="rect">
            <a:avLst/>
          </a:prstGeom>
          <a:noFill/>
        </p:spPr>
        <p:txBody>
          <a:bodyPr wrap="square" rtlCol="0">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现有任何一个模型都</a:t>
            </a:r>
            <a:r>
              <a:rPr lang="zh-CN" altLang="en-US" sz="2000" b="1" dirty="0">
                <a:solidFill>
                  <a:srgbClr val="FF0000"/>
                </a:solidFill>
                <a:latin typeface="微软雅黑" panose="020B0503020204020204" pitchFamily="34" charset="-122"/>
                <a:ea typeface="微软雅黑" panose="020B0503020204020204" pitchFamily="34" charset="-122"/>
              </a:rPr>
              <a:t>无法</a:t>
            </a:r>
            <a:r>
              <a:rPr lang="zh-CN" altLang="en-US" sz="2000" b="1" dirty="0">
                <a:solidFill>
                  <a:srgbClr val="002060"/>
                </a:solidFill>
                <a:latin typeface="微软雅黑" panose="020B0503020204020204" pitchFamily="34" charset="-122"/>
                <a:ea typeface="微软雅黑" panose="020B0503020204020204" pitchFamily="34" charset="-122"/>
              </a:rPr>
              <a:t>计算出血管壁的位置</a:t>
            </a:r>
          </a:p>
        </p:txBody>
      </p:sp>
    </p:spTree>
    <p:extLst>
      <p:ext uri="{BB962C8B-B14F-4D97-AF65-F5344CB8AC3E}">
        <p14:creationId xmlns:p14="http://schemas.microsoft.com/office/powerpoint/2010/main" val="1636339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EDEE-6917-7EBE-14C1-B98A60109C01}"/>
            </a:ext>
          </a:extLst>
        </p:cNvPr>
        <p:cNvGrpSpPr/>
        <p:nvPr/>
      </p:nvGrpSpPr>
      <p:grpSpPr>
        <a:xfrm>
          <a:off x="0" y="0"/>
          <a:ext cx="0" cy="0"/>
          <a:chOff x="0" y="0"/>
          <a:chExt cx="0" cy="0"/>
        </a:xfrm>
      </p:grpSpPr>
      <p:cxnSp>
        <p:nvCxnSpPr>
          <p:cNvPr id="46" name="直接连接符 45">
            <a:extLst>
              <a:ext uri="{FF2B5EF4-FFF2-40B4-BE49-F238E27FC236}">
                <a16:creationId xmlns:a16="http://schemas.microsoft.com/office/drawing/2014/main" id="{51EEBEA3-3DCA-B13D-694D-8165362066C0}"/>
              </a:ext>
            </a:extLst>
          </p:cNvPr>
          <p:cNvCxnSpPr>
            <a:cxnSpLocks/>
            <a:stCxn id="21" idx="3"/>
            <a:endCxn id="13" idx="1"/>
          </p:cNvCxnSpPr>
          <p:nvPr/>
        </p:nvCxnSpPr>
        <p:spPr>
          <a:xfrm>
            <a:off x="2988080" y="5039484"/>
            <a:ext cx="6333305" cy="0"/>
          </a:xfrm>
          <a:prstGeom prst="line">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4784FA96-E354-104E-0583-8285DF85EAC6}"/>
              </a:ext>
            </a:extLst>
          </p:cNvPr>
          <p:cNvCxnSpPr>
            <a:cxnSpLocks/>
            <a:endCxn id="15" idx="3"/>
          </p:cNvCxnSpPr>
          <p:nvPr/>
        </p:nvCxnSpPr>
        <p:spPr>
          <a:xfrm>
            <a:off x="1371600" y="2664351"/>
            <a:ext cx="9852659" cy="2055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985D56CB-A401-540F-4E55-3F9985910571}"/>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进一步改进</a:t>
            </a:r>
          </a:p>
        </p:txBody>
      </p:sp>
      <p:grpSp>
        <p:nvGrpSpPr>
          <p:cNvPr id="4" name="组合 3">
            <a:extLst>
              <a:ext uri="{FF2B5EF4-FFF2-40B4-BE49-F238E27FC236}">
                <a16:creationId xmlns:a16="http://schemas.microsoft.com/office/drawing/2014/main" id="{B7EC1703-AB8A-096B-8240-A424A821FED9}"/>
              </a:ext>
            </a:extLst>
          </p:cNvPr>
          <p:cNvGrpSpPr/>
          <p:nvPr/>
        </p:nvGrpSpPr>
        <p:grpSpPr>
          <a:xfrm>
            <a:off x="9321385" y="4088046"/>
            <a:ext cx="1902875" cy="1902875"/>
            <a:chOff x="665065" y="1939206"/>
            <a:chExt cx="3459481" cy="3459481"/>
          </a:xfrm>
        </p:grpSpPr>
        <p:pic>
          <p:nvPicPr>
            <p:cNvPr id="13" name="图片 12" descr="黑暗里有星球&#10;&#10;中度可信度描述已自动生成">
              <a:extLst>
                <a:ext uri="{FF2B5EF4-FFF2-40B4-BE49-F238E27FC236}">
                  <a16:creationId xmlns:a16="http://schemas.microsoft.com/office/drawing/2014/main" id="{523FCE54-8536-6F9C-FD26-9B7E08EEB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65" y="1939206"/>
              <a:ext cx="3459481" cy="3459481"/>
            </a:xfrm>
            <a:prstGeom prst="rect">
              <a:avLst/>
            </a:prstGeom>
          </p:spPr>
        </p:pic>
        <p:sp>
          <p:nvSpPr>
            <p:cNvPr id="19" name="任意多边形: 形状 18">
              <a:extLst>
                <a:ext uri="{FF2B5EF4-FFF2-40B4-BE49-F238E27FC236}">
                  <a16:creationId xmlns:a16="http://schemas.microsoft.com/office/drawing/2014/main" id="{7B072D94-AB48-E7FC-94EF-26CC3F752255}"/>
                </a:ext>
              </a:extLst>
            </p:cNvPr>
            <p:cNvSpPr/>
            <p:nvPr/>
          </p:nvSpPr>
          <p:spPr>
            <a:xfrm>
              <a:off x="1661160" y="3253740"/>
              <a:ext cx="830580" cy="781050"/>
            </a:xfrm>
            <a:custGeom>
              <a:avLst/>
              <a:gdLst>
                <a:gd name="connsiteX0" fmla="*/ 742950 w 830580"/>
                <a:gd name="connsiteY0" fmla="*/ 148590 h 781050"/>
                <a:gd name="connsiteX1" fmla="*/ 742950 w 830580"/>
                <a:gd name="connsiteY1" fmla="*/ 148590 h 781050"/>
                <a:gd name="connsiteX2" fmla="*/ 731520 w 830580"/>
                <a:gd name="connsiteY2" fmla="*/ 118110 h 781050"/>
                <a:gd name="connsiteX3" fmla="*/ 681990 w 830580"/>
                <a:gd name="connsiteY3" fmla="*/ 76200 h 781050"/>
                <a:gd name="connsiteX4" fmla="*/ 670560 w 830580"/>
                <a:gd name="connsiteY4" fmla="*/ 68580 h 781050"/>
                <a:gd name="connsiteX5" fmla="*/ 640080 w 830580"/>
                <a:gd name="connsiteY5" fmla="*/ 53340 h 781050"/>
                <a:gd name="connsiteX6" fmla="*/ 617220 w 830580"/>
                <a:gd name="connsiteY6" fmla="*/ 49530 h 781050"/>
                <a:gd name="connsiteX7" fmla="*/ 579120 w 830580"/>
                <a:gd name="connsiteY7" fmla="*/ 30480 h 781050"/>
                <a:gd name="connsiteX8" fmla="*/ 495300 w 830580"/>
                <a:gd name="connsiteY8" fmla="*/ 7620 h 781050"/>
                <a:gd name="connsiteX9" fmla="*/ 445770 w 830580"/>
                <a:gd name="connsiteY9" fmla="*/ 0 h 781050"/>
                <a:gd name="connsiteX10" fmla="*/ 270510 w 830580"/>
                <a:gd name="connsiteY10" fmla="*/ 7620 h 781050"/>
                <a:gd name="connsiteX11" fmla="*/ 167640 w 830580"/>
                <a:gd name="connsiteY11" fmla="*/ 64770 h 781050"/>
                <a:gd name="connsiteX12" fmla="*/ 118110 w 830580"/>
                <a:gd name="connsiteY12" fmla="*/ 91440 h 781050"/>
                <a:gd name="connsiteX13" fmla="*/ 38100 w 830580"/>
                <a:gd name="connsiteY13" fmla="*/ 179070 h 781050"/>
                <a:gd name="connsiteX14" fmla="*/ 7620 w 830580"/>
                <a:gd name="connsiteY14" fmla="*/ 259080 h 781050"/>
                <a:gd name="connsiteX15" fmla="*/ 0 w 830580"/>
                <a:gd name="connsiteY15" fmla="*/ 350520 h 781050"/>
                <a:gd name="connsiteX16" fmla="*/ 3810 w 830580"/>
                <a:gd name="connsiteY16" fmla="*/ 392430 h 781050"/>
                <a:gd name="connsiteX17" fmla="*/ 19050 w 830580"/>
                <a:gd name="connsiteY17" fmla="*/ 480060 h 781050"/>
                <a:gd name="connsiteX18" fmla="*/ 34290 w 830580"/>
                <a:gd name="connsiteY18" fmla="*/ 560070 h 781050"/>
                <a:gd name="connsiteX19" fmla="*/ 72390 w 830580"/>
                <a:gd name="connsiteY19" fmla="*/ 624840 h 781050"/>
                <a:gd name="connsiteX20" fmla="*/ 91440 w 830580"/>
                <a:gd name="connsiteY20" fmla="*/ 651510 h 781050"/>
                <a:gd name="connsiteX21" fmla="*/ 163830 w 830580"/>
                <a:gd name="connsiteY21" fmla="*/ 693420 h 781050"/>
                <a:gd name="connsiteX22" fmla="*/ 220980 w 830580"/>
                <a:gd name="connsiteY22" fmla="*/ 720090 h 781050"/>
                <a:gd name="connsiteX23" fmla="*/ 259080 w 830580"/>
                <a:gd name="connsiteY23" fmla="*/ 731520 h 781050"/>
                <a:gd name="connsiteX24" fmla="*/ 293370 w 830580"/>
                <a:gd name="connsiteY24" fmla="*/ 742950 h 781050"/>
                <a:gd name="connsiteX25" fmla="*/ 312420 w 830580"/>
                <a:gd name="connsiteY25" fmla="*/ 746760 h 781050"/>
                <a:gd name="connsiteX26" fmla="*/ 350520 w 830580"/>
                <a:gd name="connsiteY26" fmla="*/ 762000 h 781050"/>
                <a:gd name="connsiteX27" fmla="*/ 373380 w 830580"/>
                <a:gd name="connsiteY27" fmla="*/ 765810 h 781050"/>
                <a:gd name="connsiteX28" fmla="*/ 453390 w 830580"/>
                <a:gd name="connsiteY28" fmla="*/ 781050 h 781050"/>
                <a:gd name="connsiteX29" fmla="*/ 502920 w 830580"/>
                <a:gd name="connsiteY29" fmla="*/ 769620 h 781050"/>
                <a:gd name="connsiteX30" fmla="*/ 575310 w 830580"/>
                <a:gd name="connsiteY30" fmla="*/ 735330 h 781050"/>
                <a:gd name="connsiteX31" fmla="*/ 640080 w 830580"/>
                <a:gd name="connsiteY31" fmla="*/ 701040 h 781050"/>
                <a:gd name="connsiteX32" fmla="*/ 662940 w 830580"/>
                <a:gd name="connsiteY32" fmla="*/ 678180 h 781050"/>
                <a:gd name="connsiteX33" fmla="*/ 693420 w 830580"/>
                <a:gd name="connsiteY33" fmla="*/ 655320 h 781050"/>
                <a:gd name="connsiteX34" fmla="*/ 712470 w 830580"/>
                <a:gd name="connsiteY34" fmla="*/ 628650 h 781050"/>
                <a:gd name="connsiteX35" fmla="*/ 746760 w 830580"/>
                <a:gd name="connsiteY35" fmla="*/ 586740 h 781050"/>
                <a:gd name="connsiteX36" fmla="*/ 762000 w 830580"/>
                <a:gd name="connsiteY36" fmla="*/ 571500 h 781050"/>
                <a:gd name="connsiteX37" fmla="*/ 773430 w 830580"/>
                <a:gd name="connsiteY37" fmla="*/ 556260 h 781050"/>
                <a:gd name="connsiteX38" fmla="*/ 788670 w 830580"/>
                <a:gd name="connsiteY38" fmla="*/ 541020 h 781050"/>
                <a:gd name="connsiteX39" fmla="*/ 815340 w 830580"/>
                <a:gd name="connsiteY39" fmla="*/ 506730 h 781050"/>
                <a:gd name="connsiteX40" fmla="*/ 822960 w 830580"/>
                <a:gd name="connsiteY40" fmla="*/ 487680 h 781050"/>
                <a:gd name="connsiteX41" fmla="*/ 830580 w 830580"/>
                <a:gd name="connsiteY41" fmla="*/ 449580 h 781050"/>
                <a:gd name="connsiteX42" fmla="*/ 826770 w 830580"/>
                <a:gd name="connsiteY42" fmla="*/ 339090 h 781050"/>
                <a:gd name="connsiteX43" fmla="*/ 815340 w 830580"/>
                <a:gd name="connsiteY43" fmla="*/ 285750 h 781050"/>
                <a:gd name="connsiteX44" fmla="*/ 807720 w 830580"/>
                <a:gd name="connsiteY44" fmla="*/ 270510 h 781050"/>
                <a:gd name="connsiteX45" fmla="*/ 803910 w 830580"/>
                <a:gd name="connsiteY45" fmla="*/ 251460 h 781050"/>
                <a:gd name="connsiteX46" fmla="*/ 796290 w 830580"/>
                <a:gd name="connsiteY46" fmla="*/ 236220 h 781050"/>
                <a:gd name="connsiteX47" fmla="*/ 792480 w 830580"/>
                <a:gd name="connsiteY47" fmla="*/ 213360 h 781050"/>
                <a:gd name="connsiteX48" fmla="*/ 784860 w 830580"/>
                <a:gd name="connsiteY48" fmla="*/ 201930 h 781050"/>
                <a:gd name="connsiteX49" fmla="*/ 777240 w 830580"/>
                <a:gd name="connsiteY49" fmla="*/ 182880 h 781050"/>
                <a:gd name="connsiteX50" fmla="*/ 765810 w 830580"/>
                <a:gd name="connsiteY50" fmla="*/ 160020 h 781050"/>
                <a:gd name="connsiteX51" fmla="*/ 762000 w 830580"/>
                <a:gd name="connsiteY51" fmla="*/ 144780 h 781050"/>
                <a:gd name="connsiteX52" fmla="*/ 742950 w 830580"/>
                <a:gd name="connsiteY52" fmla="*/ 14859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0580" h="781050">
                  <a:moveTo>
                    <a:pt x="742950" y="148590"/>
                  </a:moveTo>
                  <a:lnTo>
                    <a:pt x="742950" y="148590"/>
                  </a:lnTo>
                  <a:cubicBezTo>
                    <a:pt x="739140" y="138430"/>
                    <a:pt x="738509" y="126410"/>
                    <a:pt x="731520" y="118110"/>
                  </a:cubicBezTo>
                  <a:cubicBezTo>
                    <a:pt x="717589" y="101567"/>
                    <a:pt x="699985" y="88197"/>
                    <a:pt x="681990" y="76200"/>
                  </a:cubicBezTo>
                  <a:cubicBezTo>
                    <a:pt x="678180" y="73660"/>
                    <a:pt x="674580" y="70773"/>
                    <a:pt x="670560" y="68580"/>
                  </a:cubicBezTo>
                  <a:cubicBezTo>
                    <a:pt x="660588" y="63141"/>
                    <a:pt x="650777" y="57161"/>
                    <a:pt x="640080" y="53340"/>
                  </a:cubicBezTo>
                  <a:cubicBezTo>
                    <a:pt x="632805" y="50742"/>
                    <a:pt x="624840" y="50800"/>
                    <a:pt x="617220" y="49530"/>
                  </a:cubicBezTo>
                  <a:cubicBezTo>
                    <a:pt x="604520" y="43180"/>
                    <a:pt x="592343" y="35654"/>
                    <a:pt x="579120" y="30480"/>
                  </a:cubicBezTo>
                  <a:cubicBezTo>
                    <a:pt x="557190" y="21899"/>
                    <a:pt x="520159" y="12140"/>
                    <a:pt x="495300" y="7620"/>
                  </a:cubicBezTo>
                  <a:cubicBezTo>
                    <a:pt x="478865" y="4632"/>
                    <a:pt x="462280" y="2540"/>
                    <a:pt x="445770" y="0"/>
                  </a:cubicBezTo>
                  <a:lnTo>
                    <a:pt x="270510" y="7620"/>
                  </a:lnTo>
                  <a:cubicBezTo>
                    <a:pt x="232306" y="16517"/>
                    <a:pt x="202011" y="45866"/>
                    <a:pt x="167640" y="64770"/>
                  </a:cubicBezTo>
                  <a:cubicBezTo>
                    <a:pt x="151210" y="73807"/>
                    <a:pt x="118110" y="91440"/>
                    <a:pt x="118110" y="91440"/>
                  </a:cubicBezTo>
                  <a:cubicBezTo>
                    <a:pt x="91440" y="120650"/>
                    <a:pt x="52181" y="142107"/>
                    <a:pt x="38100" y="179070"/>
                  </a:cubicBezTo>
                  <a:lnTo>
                    <a:pt x="7620" y="259080"/>
                  </a:lnTo>
                  <a:cubicBezTo>
                    <a:pt x="6450" y="271952"/>
                    <a:pt x="0" y="340748"/>
                    <a:pt x="0" y="350520"/>
                  </a:cubicBezTo>
                  <a:cubicBezTo>
                    <a:pt x="0" y="364548"/>
                    <a:pt x="2645" y="378451"/>
                    <a:pt x="3810" y="392430"/>
                  </a:cubicBezTo>
                  <a:cubicBezTo>
                    <a:pt x="9194" y="457037"/>
                    <a:pt x="2416" y="424613"/>
                    <a:pt x="19050" y="480060"/>
                  </a:cubicBezTo>
                  <a:cubicBezTo>
                    <a:pt x="22273" y="512292"/>
                    <a:pt x="21802" y="528850"/>
                    <a:pt x="34290" y="560070"/>
                  </a:cubicBezTo>
                  <a:cubicBezTo>
                    <a:pt x="38915" y="571633"/>
                    <a:pt x="64959" y="613694"/>
                    <a:pt x="72390" y="624840"/>
                  </a:cubicBezTo>
                  <a:cubicBezTo>
                    <a:pt x="78450" y="633930"/>
                    <a:pt x="83412" y="644100"/>
                    <a:pt x="91440" y="651510"/>
                  </a:cubicBezTo>
                  <a:cubicBezTo>
                    <a:pt x="100191" y="659588"/>
                    <a:pt x="158184" y="690597"/>
                    <a:pt x="163830" y="693420"/>
                  </a:cubicBezTo>
                  <a:cubicBezTo>
                    <a:pt x="182633" y="702821"/>
                    <a:pt x="201461" y="712283"/>
                    <a:pt x="220980" y="720090"/>
                  </a:cubicBezTo>
                  <a:cubicBezTo>
                    <a:pt x="233291" y="725014"/>
                    <a:pt x="246436" y="727527"/>
                    <a:pt x="259080" y="731520"/>
                  </a:cubicBezTo>
                  <a:cubicBezTo>
                    <a:pt x="270569" y="735148"/>
                    <a:pt x="281785" y="739640"/>
                    <a:pt x="293370" y="742950"/>
                  </a:cubicBezTo>
                  <a:cubicBezTo>
                    <a:pt x="299597" y="744729"/>
                    <a:pt x="306277" y="744712"/>
                    <a:pt x="312420" y="746760"/>
                  </a:cubicBezTo>
                  <a:cubicBezTo>
                    <a:pt x="325396" y="751085"/>
                    <a:pt x="337464" y="757920"/>
                    <a:pt x="350520" y="762000"/>
                  </a:cubicBezTo>
                  <a:cubicBezTo>
                    <a:pt x="357893" y="764304"/>
                    <a:pt x="365821" y="764219"/>
                    <a:pt x="373380" y="765810"/>
                  </a:cubicBezTo>
                  <a:cubicBezTo>
                    <a:pt x="446971" y="781303"/>
                    <a:pt x="397586" y="774074"/>
                    <a:pt x="453390" y="781050"/>
                  </a:cubicBezTo>
                  <a:cubicBezTo>
                    <a:pt x="469900" y="777240"/>
                    <a:pt x="486846" y="774978"/>
                    <a:pt x="502920" y="769620"/>
                  </a:cubicBezTo>
                  <a:cubicBezTo>
                    <a:pt x="584552" y="742409"/>
                    <a:pt x="531448" y="757261"/>
                    <a:pt x="575310" y="735330"/>
                  </a:cubicBezTo>
                  <a:cubicBezTo>
                    <a:pt x="608924" y="718523"/>
                    <a:pt x="603898" y="728176"/>
                    <a:pt x="640080" y="701040"/>
                  </a:cubicBezTo>
                  <a:cubicBezTo>
                    <a:pt x="648701" y="694574"/>
                    <a:pt x="654758" y="685193"/>
                    <a:pt x="662940" y="678180"/>
                  </a:cubicBezTo>
                  <a:cubicBezTo>
                    <a:pt x="672583" y="669915"/>
                    <a:pt x="684440" y="664300"/>
                    <a:pt x="693420" y="655320"/>
                  </a:cubicBezTo>
                  <a:cubicBezTo>
                    <a:pt x="701145" y="647595"/>
                    <a:pt x="705763" y="637274"/>
                    <a:pt x="712470" y="628650"/>
                  </a:cubicBezTo>
                  <a:cubicBezTo>
                    <a:pt x="723552" y="614402"/>
                    <a:pt x="733997" y="599503"/>
                    <a:pt x="746760" y="586740"/>
                  </a:cubicBezTo>
                  <a:cubicBezTo>
                    <a:pt x="751840" y="581660"/>
                    <a:pt x="757269" y="576907"/>
                    <a:pt x="762000" y="571500"/>
                  </a:cubicBezTo>
                  <a:cubicBezTo>
                    <a:pt x="766182" y="566721"/>
                    <a:pt x="769248" y="561039"/>
                    <a:pt x="773430" y="556260"/>
                  </a:cubicBezTo>
                  <a:cubicBezTo>
                    <a:pt x="778161" y="550853"/>
                    <a:pt x="784259" y="546691"/>
                    <a:pt x="788670" y="541020"/>
                  </a:cubicBezTo>
                  <a:cubicBezTo>
                    <a:pt x="823965" y="495641"/>
                    <a:pt x="775298" y="546772"/>
                    <a:pt x="815340" y="506730"/>
                  </a:cubicBezTo>
                  <a:cubicBezTo>
                    <a:pt x="817880" y="500380"/>
                    <a:pt x="821198" y="494288"/>
                    <a:pt x="822960" y="487680"/>
                  </a:cubicBezTo>
                  <a:cubicBezTo>
                    <a:pt x="826297" y="475166"/>
                    <a:pt x="830580" y="449580"/>
                    <a:pt x="830580" y="449580"/>
                  </a:cubicBezTo>
                  <a:cubicBezTo>
                    <a:pt x="829310" y="412750"/>
                    <a:pt x="828814" y="375885"/>
                    <a:pt x="826770" y="339090"/>
                  </a:cubicBezTo>
                  <a:cubicBezTo>
                    <a:pt x="825826" y="322092"/>
                    <a:pt x="821131" y="301674"/>
                    <a:pt x="815340" y="285750"/>
                  </a:cubicBezTo>
                  <a:cubicBezTo>
                    <a:pt x="813399" y="280412"/>
                    <a:pt x="810260" y="275590"/>
                    <a:pt x="807720" y="270510"/>
                  </a:cubicBezTo>
                  <a:cubicBezTo>
                    <a:pt x="806450" y="264160"/>
                    <a:pt x="805958" y="257603"/>
                    <a:pt x="803910" y="251460"/>
                  </a:cubicBezTo>
                  <a:cubicBezTo>
                    <a:pt x="802114" y="246072"/>
                    <a:pt x="797922" y="241660"/>
                    <a:pt x="796290" y="236220"/>
                  </a:cubicBezTo>
                  <a:cubicBezTo>
                    <a:pt x="794070" y="228821"/>
                    <a:pt x="794923" y="220689"/>
                    <a:pt x="792480" y="213360"/>
                  </a:cubicBezTo>
                  <a:cubicBezTo>
                    <a:pt x="791032" y="209016"/>
                    <a:pt x="786908" y="206026"/>
                    <a:pt x="784860" y="201930"/>
                  </a:cubicBezTo>
                  <a:cubicBezTo>
                    <a:pt x="781801" y="195813"/>
                    <a:pt x="780070" y="189106"/>
                    <a:pt x="777240" y="182880"/>
                  </a:cubicBezTo>
                  <a:cubicBezTo>
                    <a:pt x="773715" y="175124"/>
                    <a:pt x="768974" y="167930"/>
                    <a:pt x="765810" y="160020"/>
                  </a:cubicBezTo>
                  <a:cubicBezTo>
                    <a:pt x="763865" y="155158"/>
                    <a:pt x="763656" y="149748"/>
                    <a:pt x="762000" y="144780"/>
                  </a:cubicBezTo>
                  <a:cubicBezTo>
                    <a:pt x="759837" y="138292"/>
                    <a:pt x="746125" y="147955"/>
                    <a:pt x="742950" y="14859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黑暗里有星球&#10;&#10;中度可信度描述已自动生成">
            <a:extLst>
              <a:ext uri="{FF2B5EF4-FFF2-40B4-BE49-F238E27FC236}">
                <a16:creationId xmlns:a16="http://schemas.microsoft.com/office/drawing/2014/main" id="{021AEF6D-311F-C14E-FBCD-77D32ACC8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5" y="1692361"/>
            <a:ext cx="1902875" cy="1902875"/>
          </a:xfrm>
          <a:prstGeom prst="rect">
            <a:avLst/>
          </a:prstGeom>
        </p:spPr>
      </p:pic>
      <p:pic>
        <p:nvPicPr>
          <p:cNvPr id="10" name="图片 9" descr="黑暗里有星球&#10;&#10;描述已自动生成">
            <a:extLst>
              <a:ext uri="{FF2B5EF4-FFF2-40B4-BE49-F238E27FC236}">
                <a16:creationId xmlns:a16="http://schemas.microsoft.com/office/drawing/2014/main" id="{BC82A17F-45E6-FB89-C67D-C7B2F53A7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113" y="1733465"/>
            <a:ext cx="1902875" cy="1902875"/>
          </a:xfrm>
          <a:prstGeom prst="rect">
            <a:avLst/>
          </a:prstGeom>
        </p:spPr>
      </p:pic>
      <p:pic>
        <p:nvPicPr>
          <p:cNvPr id="12" name="图片 11" descr="黑暗里有星球&#10;&#10;中度可信度描述已自动生成">
            <a:extLst>
              <a:ext uri="{FF2B5EF4-FFF2-40B4-BE49-F238E27FC236}">
                <a16:creationId xmlns:a16="http://schemas.microsoft.com/office/drawing/2014/main" id="{BD0AB9EB-E700-B7E4-3B2F-F6EC1FFD6B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1022" y="1733465"/>
            <a:ext cx="1902875" cy="1902875"/>
          </a:xfrm>
          <a:prstGeom prst="rect">
            <a:avLst/>
          </a:prstGeom>
        </p:spPr>
      </p:pic>
      <p:pic>
        <p:nvPicPr>
          <p:cNvPr id="15" name="图片 14" descr="黑暗里有星球&#10;&#10;中度可信度描述已自动生成">
            <a:extLst>
              <a:ext uri="{FF2B5EF4-FFF2-40B4-BE49-F238E27FC236}">
                <a16:creationId xmlns:a16="http://schemas.microsoft.com/office/drawing/2014/main" id="{BDED1ACB-049B-3FAE-B168-22AE3B04C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1384" y="1733466"/>
            <a:ext cx="1902875" cy="1902875"/>
          </a:xfrm>
          <a:prstGeom prst="rect">
            <a:avLst/>
          </a:prstGeom>
        </p:spPr>
      </p:pic>
      <p:pic>
        <p:nvPicPr>
          <p:cNvPr id="21" name="图片 20" descr="黑暗里有星球&#10;&#10;描述已自动生成">
            <a:extLst>
              <a:ext uri="{FF2B5EF4-FFF2-40B4-BE49-F238E27FC236}">
                <a16:creationId xmlns:a16="http://schemas.microsoft.com/office/drawing/2014/main" id="{0C82696C-0C3C-53F9-658A-7E5A240A18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05" y="4088046"/>
            <a:ext cx="1902875" cy="1902875"/>
          </a:xfrm>
          <a:prstGeom prst="rect">
            <a:avLst/>
          </a:prstGeom>
        </p:spPr>
      </p:pic>
      <p:pic>
        <p:nvPicPr>
          <p:cNvPr id="23" name="图片 22" descr="黑暗里有星球&#10;&#10;中度可信度描述已自动生成">
            <a:extLst>
              <a:ext uri="{FF2B5EF4-FFF2-40B4-BE49-F238E27FC236}">
                <a16:creationId xmlns:a16="http://schemas.microsoft.com/office/drawing/2014/main" id="{252C2127-5AB5-F931-3228-6EB4593FBD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0028" y="4074470"/>
            <a:ext cx="1902875" cy="1902875"/>
          </a:xfrm>
          <a:prstGeom prst="rect">
            <a:avLst/>
          </a:prstGeom>
        </p:spPr>
      </p:pic>
      <p:pic>
        <p:nvPicPr>
          <p:cNvPr id="25" name="图片 24" descr="黑暗里有星球&#10;&#10;中度可信度描述已自动生成">
            <a:extLst>
              <a:ext uri="{FF2B5EF4-FFF2-40B4-BE49-F238E27FC236}">
                <a16:creationId xmlns:a16="http://schemas.microsoft.com/office/drawing/2014/main" id="{4FC3DCAE-8BB6-8471-5879-8B4FEE5BF5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1022" y="4088046"/>
            <a:ext cx="1902875" cy="1902875"/>
          </a:xfrm>
          <a:prstGeom prst="rect">
            <a:avLst/>
          </a:prstGeom>
        </p:spPr>
      </p:pic>
      <p:sp>
        <p:nvSpPr>
          <p:cNvPr id="26" name="任意多边形: 形状 25">
            <a:extLst>
              <a:ext uri="{FF2B5EF4-FFF2-40B4-BE49-F238E27FC236}">
                <a16:creationId xmlns:a16="http://schemas.microsoft.com/office/drawing/2014/main" id="{0BE8DECF-1056-8E53-E821-031E1B3045DF}"/>
              </a:ext>
            </a:extLst>
          </p:cNvPr>
          <p:cNvSpPr/>
          <p:nvPr/>
        </p:nvSpPr>
        <p:spPr>
          <a:xfrm>
            <a:off x="1638300" y="2232610"/>
            <a:ext cx="563880" cy="544880"/>
          </a:xfrm>
          <a:custGeom>
            <a:avLst/>
            <a:gdLst>
              <a:gd name="connsiteX0" fmla="*/ 476250 w 563880"/>
              <a:gd name="connsiteY0" fmla="*/ 7670 h 544880"/>
              <a:gd name="connsiteX1" fmla="*/ 476250 w 563880"/>
              <a:gd name="connsiteY1" fmla="*/ 7670 h 544880"/>
              <a:gd name="connsiteX2" fmla="*/ 331470 w 563880"/>
              <a:gd name="connsiteY2" fmla="*/ 50 h 544880"/>
              <a:gd name="connsiteX3" fmla="*/ 198120 w 563880"/>
              <a:gd name="connsiteY3" fmla="*/ 7670 h 544880"/>
              <a:gd name="connsiteX4" fmla="*/ 140970 w 563880"/>
              <a:gd name="connsiteY4" fmla="*/ 15290 h 544880"/>
              <a:gd name="connsiteX5" fmla="*/ 76200 w 563880"/>
              <a:gd name="connsiteY5" fmla="*/ 53390 h 544880"/>
              <a:gd name="connsiteX6" fmla="*/ 49530 w 563880"/>
              <a:gd name="connsiteY6" fmla="*/ 83870 h 544880"/>
              <a:gd name="connsiteX7" fmla="*/ 34290 w 563880"/>
              <a:gd name="connsiteY7" fmla="*/ 114350 h 544880"/>
              <a:gd name="connsiteX8" fmla="*/ 19050 w 563880"/>
              <a:gd name="connsiteY8" fmla="*/ 148640 h 544880"/>
              <a:gd name="connsiteX9" fmla="*/ 11430 w 563880"/>
              <a:gd name="connsiteY9" fmla="*/ 175310 h 544880"/>
              <a:gd name="connsiteX10" fmla="*/ 0 w 563880"/>
              <a:gd name="connsiteY10" fmla="*/ 247700 h 544880"/>
              <a:gd name="connsiteX11" fmla="*/ 3810 w 563880"/>
              <a:gd name="connsiteY11" fmla="*/ 278180 h 544880"/>
              <a:gd name="connsiteX12" fmla="*/ 15240 w 563880"/>
              <a:gd name="connsiteY12" fmla="*/ 342950 h 544880"/>
              <a:gd name="connsiteX13" fmla="*/ 30480 w 563880"/>
              <a:gd name="connsiteY13" fmla="*/ 369620 h 544880"/>
              <a:gd name="connsiteX14" fmla="*/ 53340 w 563880"/>
              <a:gd name="connsiteY14" fmla="*/ 426770 h 544880"/>
              <a:gd name="connsiteX15" fmla="*/ 91440 w 563880"/>
              <a:gd name="connsiteY15" fmla="*/ 472490 h 544880"/>
              <a:gd name="connsiteX16" fmla="*/ 114300 w 563880"/>
              <a:gd name="connsiteY16" fmla="*/ 491540 h 544880"/>
              <a:gd name="connsiteX17" fmla="*/ 137160 w 563880"/>
              <a:gd name="connsiteY17" fmla="*/ 502970 h 544880"/>
              <a:gd name="connsiteX18" fmla="*/ 171450 w 563880"/>
              <a:gd name="connsiteY18" fmla="*/ 522020 h 544880"/>
              <a:gd name="connsiteX19" fmla="*/ 194310 w 563880"/>
              <a:gd name="connsiteY19" fmla="*/ 533450 h 544880"/>
              <a:gd name="connsiteX20" fmla="*/ 335280 w 563880"/>
              <a:gd name="connsiteY20" fmla="*/ 544880 h 544880"/>
              <a:gd name="connsiteX21" fmla="*/ 384810 w 563880"/>
              <a:gd name="connsiteY21" fmla="*/ 533450 h 544880"/>
              <a:gd name="connsiteX22" fmla="*/ 411480 w 563880"/>
              <a:gd name="connsiteY22" fmla="*/ 518210 h 544880"/>
              <a:gd name="connsiteX23" fmla="*/ 434340 w 563880"/>
              <a:gd name="connsiteY23" fmla="*/ 506780 h 544880"/>
              <a:gd name="connsiteX24" fmla="*/ 480060 w 563880"/>
              <a:gd name="connsiteY24" fmla="*/ 472490 h 544880"/>
              <a:gd name="connsiteX25" fmla="*/ 506730 w 563880"/>
              <a:gd name="connsiteY25" fmla="*/ 426770 h 544880"/>
              <a:gd name="connsiteX26" fmla="*/ 521970 w 563880"/>
              <a:gd name="connsiteY26" fmla="*/ 407720 h 544880"/>
              <a:gd name="connsiteX27" fmla="*/ 533400 w 563880"/>
              <a:gd name="connsiteY27" fmla="*/ 388670 h 544880"/>
              <a:gd name="connsiteX28" fmla="*/ 541020 w 563880"/>
              <a:gd name="connsiteY28" fmla="*/ 362000 h 544880"/>
              <a:gd name="connsiteX29" fmla="*/ 556260 w 563880"/>
              <a:gd name="connsiteY29" fmla="*/ 323900 h 544880"/>
              <a:gd name="connsiteX30" fmla="*/ 563880 w 563880"/>
              <a:gd name="connsiteY30" fmla="*/ 285800 h 544880"/>
              <a:gd name="connsiteX31" fmla="*/ 552450 w 563880"/>
              <a:gd name="connsiteY31" fmla="*/ 213410 h 544880"/>
              <a:gd name="connsiteX32" fmla="*/ 541020 w 563880"/>
              <a:gd name="connsiteY32" fmla="*/ 160070 h 544880"/>
              <a:gd name="connsiteX33" fmla="*/ 533400 w 563880"/>
              <a:gd name="connsiteY33" fmla="*/ 106730 h 544880"/>
              <a:gd name="connsiteX34" fmla="*/ 525780 w 563880"/>
              <a:gd name="connsiteY34" fmla="*/ 91490 h 544880"/>
              <a:gd name="connsiteX35" fmla="*/ 518160 w 563880"/>
              <a:gd name="connsiteY35" fmla="*/ 72440 h 544880"/>
              <a:gd name="connsiteX36" fmla="*/ 510540 w 563880"/>
              <a:gd name="connsiteY36" fmla="*/ 49580 h 544880"/>
              <a:gd name="connsiteX37" fmla="*/ 502920 w 563880"/>
              <a:gd name="connsiteY37" fmla="*/ 38150 h 544880"/>
              <a:gd name="connsiteX38" fmla="*/ 495300 w 563880"/>
              <a:gd name="connsiteY38" fmla="*/ 22910 h 544880"/>
              <a:gd name="connsiteX39" fmla="*/ 476250 w 563880"/>
              <a:gd name="connsiteY39" fmla="*/ 7670 h 5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63880" h="544880">
                <a:moveTo>
                  <a:pt x="476250" y="7670"/>
                </a:moveTo>
                <a:lnTo>
                  <a:pt x="476250" y="7670"/>
                </a:lnTo>
                <a:cubicBezTo>
                  <a:pt x="434820" y="4711"/>
                  <a:pt x="368261" y="-574"/>
                  <a:pt x="331470" y="50"/>
                </a:cubicBezTo>
                <a:cubicBezTo>
                  <a:pt x="286954" y="805"/>
                  <a:pt x="242570" y="5130"/>
                  <a:pt x="198120" y="7670"/>
                </a:cubicBezTo>
                <a:cubicBezTo>
                  <a:pt x="179070" y="10210"/>
                  <a:pt x="158965" y="8542"/>
                  <a:pt x="140970" y="15290"/>
                </a:cubicBezTo>
                <a:cubicBezTo>
                  <a:pt x="117517" y="24085"/>
                  <a:pt x="92694" y="34539"/>
                  <a:pt x="76200" y="53390"/>
                </a:cubicBezTo>
                <a:cubicBezTo>
                  <a:pt x="67310" y="63550"/>
                  <a:pt x="57178" y="72745"/>
                  <a:pt x="49530" y="83870"/>
                </a:cubicBezTo>
                <a:cubicBezTo>
                  <a:pt x="43095" y="93230"/>
                  <a:pt x="39127" y="104072"/>
                  <a:pt x="34290" y="114350"/>
                </a:cubicBezTo>
                <a:cubicBezTo>
                  <a:pt x="28964" y="125668"/>
                  <a:pt x="23442" y="136928"/>
                  <a:pt x="19050" y="148640"/>
                </a:cubicBezTo>
                <a:cubicBezTo>
                  <a:pt x="15804" y="157297"/>
                  <a:pt x="13335" y="166263"/>
                  <a:pt x="11430" y="175310"/>
                </a:cubicBezTo>
                <a:cubicBezTo>
                  <a:pt x="7387" y="194513"/>
                  <a:pt x="3058" y="226296"/>
                  <a:pt x="0" y="247700"/>
                </a:cubicBezTo>
                <a:cubicBezTo>
                  <a:pt x="1270" y="257860"/>
                  <a:pt x="2614" y="268011"/>
                  <a:pt x="3810" y="278180"/>
                </a:cubicBezTo>
                <a:cubicBezTo>
                  <a:pt x="6333" y="299623"/>
                  <a:pt x="7056" y="322490"/>
                  <a:pt x="15240" y="342950"/>
                </a:cubicBezTo>
                <a:cubicBezTo>
                  <a:pt x="19043" y="352457"/>
                  <a:pt x="26189" y="360323"/>
                  <a:pt x="30480" y="369620"/>
                </a:cubicBezTo>
                <a:cubicBezTo>
                  <a:pt x="52432" y="417184"/>
                  <a:pt x="18678" y="365149"/>
                  <a:pt x="53340" y="426770"/>
                </a:cubicBezTo>
                <a:cubicBezTo>
                  <a:pt x="63646" y="445092"/>
                  <a:pt x="76143" y="458583"/>
                  <a:pt x="91440" y="472490"/>
                </a:cubicBezTo>
                <a:cubicBezTo>
                  <a:pt x="98779" y="479162"/>
                  <a:pt x="106047" y="486038"/>
                  <a:pt x="114300" y="491540"/>
                </a:cubicBezTo>
                <a:cubicBezTo>
                  <a:pt x="121389" y="496266"/>
                  <a:pt x="129643" y="498961"/>
                  <a:pt x="137160" y="502970"/>
                </a:cubicBezTo>
                <a:cubicBezTo>
                  <a:pt x="148697" y="509123"/>
                  <a:pt x="159913" y="515867"/>
                  <a:pt x="171450" y="522020"/>
                </a:cubicBezTo>
                <a:cubicBezTo>
                  <a:pt x="178967" y="526029"/>
                  <a:pt x="186101" y="531170"/>
                  <a:pt x="194310" y="533450"/>
                </a:cubicBezTo>
                <a:cubicBezTo>
                  <a:pt x="235362" y="544853"/>
                  <a:pt x="298653" y="543415"/>
                  <a:pt x="335280" y="544880"/>
                </a:cubicBezTo>
                <a:cubicBezTo>
                  <a:pt x="351720" y="542140"/>
                  <a:pt x="369311" y="540092"/>
                  <a:pt x="384810" y="533450"/>
                </a:cubicBezTo>
                <a:cubicBezTo>
                  <a:pt x="394221" y="529417"/>
                  <a:pt x="402465" y="523064"/>
                  <a:pt x="411480" y="518210"/>
                </a:cubicBezTo>
                <a:cubicBezTo>
                  <a:pt x="418981" y="514171"/>
                  <a:pt x="426981" y="511073"/>
                  <a:pt x="434340" y="506780"/>
                </a:cubicBezTo>
                <a:cubicBezTo>
                  <a:pt x="446189" y="499868"/>
                  <a:pt x="471030" y="482423"/>
                  <a:pt x="480060" y="472490"/>
                </a:cubicBezTo>
                <a:cubicBezTo>
                  <a:pt x="498257" y="452473"/>
                  <a:pt x="492849" y="448582"/>
                  <a:pt x="506730" y="426770"/>
                </a:cubicBezTo>
                <a:cubicBezTo>
                  <a:pt x="511096" y="419909"/>
                  <a:pt x="517307" y="414382"/>
                  <a:pt x="521970" y="407720"/>
                </a:cubicBezTo>
                <a:cubicBezTo>
                  <a:pt x="526217" y="401653"/>
                  <a:pt x="529590" y="395020"/>
                  <a:pt x="533400" y="388670"/>
                </a:cubicBezTo>
                <a:cubicBezTo>
                  <a:pt x="535940" y="379780"/>
                  <a:pt x="537943" y="370719"/>
                  <a:pt x="541020" y="362000"/>
                </a:cubicBezTo>
                <a:cubicBezTo>
                  <a:pt x="545572" y="349101"/>
                  <a:pt x="553577" y="337313"/>
                  <a:pt x="556260" y="323900"/>
                </a:cubicBezTo>
                <a:lnTo>
                  <a:pt x="563880" y="285800"/>
                </a:lnTo>
                <a:cubicBezTo>
                  <a:pt x="555668" y="179040"/>
                  <a:pt x="567143" y="275855"/>
                  <a:pt x="552450" y="213410"/>
                </a:cubicBezTo>
                <a:cubicBezTo>
                  <a:pt x="535773" y="142533"/>
                  <a:pt x="551679" y="192046"/>
                  <a:pt x="541020" y="160070"/>
                </a:cubicBezTo>
                <a:cubicBezTo>
                  <a:pt x="539749" y="147363"/>
                  <a:pt x="539050" y="121797"/>
                  <a:pt x="533400" y="106730"/>
                </a:cubicBezTo>
                <a:cubicBezTo>
                  <a:pt x="531406" y="101412"/>
                  <a:pt x="528087" y="96680"/>
                  <a:pt x="525780" y="91490"/>
                </a:cubicBezTo>
                <a:cubicBezTo>
                  <a:pt x="523002" y="85240"/>
                  <a:pt x="520497" y="78867"/>
                  <a:pt x="518160" y="72440"/>
                </a:cubicBezTo>
                <a:cubicBezTo>
                  <a:pt x="515415" y="64891"/>
                  <a:pt x="514995" y="56263"/>
                  <a:pt x="510540" y="49580"/>
                </a:cubicBezTo>
                <a:cubicBezTo>
                  <a:pt x="508000" y="45770"/>
                  <a:pt x="505192" y="42126"/>
                  <a:pt x="502920" y="38150"/>
                </a:cubicBezTo>
                <a:cubicBezTo>
                  <a:pt x="500102" y="33219"/>
                  <a:pt x="499316" y="26926"/>
                  <a:pt x="495300" y="22910"/>
                </a:cubicBezTo>
                <a:cubicBezTo>
                  <a:pt x="478924" y="6534"/>
                  <a:pt x="479425" y="10210"/>
                  <a:pt x="476250" y="767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4C4CA58C-3463-9415-8A00-476B6F03D81C}"/>
              </a:ext>
            </a:extLst>
          </p:cNvPr>
          <p:cNvSpPr/>
          <p:nvPr/>
        </p:nvSpPr>
        <p:spPr>
          <a:xfrm>
            <a:off x="4438650" y="2246906"/>
            <a:ext cx="560070" cy="587309"/>
          </a:xfrm>
          <a:custGeom>
            <a:avLst/>
            <a:gdLst>
              <a:gd name="connsiteX0" fmla="*/ 422910 w 560070"/>
              <a:gd name="connsiteY0" fmla="*/ 8614 h 587309"/>
              <a:gd name="connsiteX1" fmla="*/ 422910 w 560070"/>
              <a:gd name="connsiteY1" fmla="*/ 8614 h 587309"/>
              <a:gd name="connsiteX2" fmla="*/ 163830 w 560070"/>
              <a:gd name="connsiteY2" fmla="*/ 16234 h 587309"/>
              <a:gd name="connsiteX3" fmla="*/ 125730 w 560070"/>
              <a:gd name="connsiteY3" fmla="*/ 42904 h 587309"/>
              <a:gd name="connsiteX4" fmla="*/ 83820 w 560070"/>
              <a:gd name="connsiteY4" fmla="*/ 100054 h 587309"/>
              <a:gd name="connsiteX5" fmla="*/ 57150 w 560070"/>
              <a:gd name="connsiteY5" fmla="*/ 126724 h 587309"/>
              <a:gd name="connsiteX6" fmla="*/ 30480 w 560070"/>
              <a:gd name="connsiteY6" fmla="*/ 168634 h 587309"/>
              <a:gd name="connsiteX7" fmla="*/ 15240 w 560070"/>
              <a:gd name="connsiteY7" fmla="*/ 187684 h 587309"/>
              <a:gd name="connsiteX8" fmla="*/ 7620 w 560070"/>
              <a:gd name="connsiteY8" fmla="*/ 218164 h 587309"/>
              <a:gd name="connsiteX9" fmla="*/ 0 w 560070"/>
              <a:gd name="connsiteY9" fmla="*/ 313414 h 587309"/>
              <a:gd name="connsiteX10" fmla="*/ 3810 w 560070"/>
              <a:gd name="connsiteY10" fmla="*/ 416284 h 587309"/>
              <a:gd name="connsiteX11" fmla="*/ 15240 w 560070"/>
              <a:gd name="connsiteY11" fmla="*/ 439144 h 587309"/>
              <a:gd name="connsiteX12" fmla="*/ 68580 w 560070"/>
              <a:gd name="connsiteY12" fmla="*/ 488674 h 587309"/>
              <a:gd name="connsiteX13" fmla="*/ 91440 w 560070"/>
              <a:gd name="connsiteY13" fmla="*/ 511534 h 587309"/>
              <a:gd name="connsiteX14" fmla="*/ 121920 w 560070"/>
              <a:gd name="connsiteY14" fmla="*/ 526774 h 587309"/>
              <a:gd name="connsiteX15" fmla="*/ 201930 w 560070"/>
              <a:gd name="connsiteY15" fmla="*/ 561064 h 587309"/>
              <a:gd name="connsiteX16" fmla="*/ 297180 w 560070"/>
              <a:gd name="connsiteY16" fmla="*/ 583924 h 587309"/>
              <a:gd name="connsiteX17" fmla="*/ 464820 w 560070"/>
              <a:gd name="connsiteY17" fmla="*/ 561064 h 587309"/>
              <a:gd name="connsiteX18" fmla="*/ 491490 w 560070"/>
              <a:gd name="connsiteY18" fmla="*/ 542014 h 587309"/>
              <a:gd name="connsiteX19" fmla="*/ 529590 w 560070"/>
              <a:gd name="connsiteY19" fmla="*/ 500104 h 587309"/>
              <a:gd name="connsiteX20" fmla="*/ 548640 w 560070"/>
              <a:gd name="connsiteY20" fmla="*/ 454384 h 587309"/>
              <a:gd name="connsiteX21" fmla="*/ 552450 w 560070"/>
              <a:gd name="connsiteY21" fmla="*/ 404854 h 587309"/>
              <a:gd name="connsiteX22" fmla="*/ 556260 w 560070"/>
              <a:gd name="connsiteY22" fmla="*/ 336274 h 587309"/>
              <a:gd name="connsiteX23" fmla="*/ 560070 w 560070"/>
              <a:gd name="connsiteY23" fmla="*/ 298174 h 587309"/>
              <a:gd name="connsiteX24" fmla="*/ 552450 w 560070"/>
              <a:gd name="connsiteY24" fmla="*/ 202924 h 587309"/>
              <a:gd name="connsiteX25" fmla="*/ 537210 w 560070"/>
              <a:gd name="connsiteY25" fmla="*/ 138154 h 587309"/>
              <a:gd name="connsiteX26" fmla="*/ 525780 w 560070"/>
              <a:gd name="connsiteY26" fmla="*/ 107674 h 587309"/>
              <a:gd name="connsiteX27" fmla="*/ 495300 w 560070"/>
              <a:gd name="connsiteY27" fmla="*/ 61954 h 587309"/>
              <a:gd name="connsiteX28" fmla="*/ 468630 w 560070"/>
              <a:gd name="connsiteY28" fmla="*/ 31474 h 587309"/>
              <a:gd name="connsiteX29" fmla="*/ 422910 w 560070"/>
              <a:gd name="connsiteY29" fmla="*/ 8614 h 58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0070" h="587309">
                <a:moveTo>
                  <a:pt x="422910" y="8614"/>
                </a:moveTo>
                <a:lnTo>
                  <a:pt x="422910" y="8614"/>
                </a:lnTo>
                <a:cubicBezTo>
                  <a:pt x="336550" y="11154"/>
                  <a:pt x="249658" y="6331"/>
                  <a:pt x="163830" y="16234"/>
                </a:cubicBezTo>
                <a:cubicBezTo>
                  <a:pt x="148430" y="18011"/>
                  <a:pt x="137354" y="32647"/>
                  <a:pt x="125730" y="42904"/>
                </a:cubicBezTo>
                <a:cubicBezTo>
                  <a:pt x="79250" y="83916"/>
                  <a:pt x="115669" y="59519"/>
                  <a:pt x="83820" y="100054"/>
                </a:cubicBezTo>
                <a:cubicBezTo>
                  <a:pt x="76053" y="109940"/>
                  <a:pt x="65271" y="117126"/>
                  <a:pt x="57150" y="126724"/>
                </a:cubicBezTo>
                <a:cubicBezTo>
                  <a:pt x="43489" y="142869"/>
                  <a:pt x="42024" y="152143"/>
                  <a:pt x="30480" y="168634"/>
                </a:cubicBezTo>
                <a:cubicBezTo>
                  <a:pt x="25817" y="175296"/>
                  <a:pt x="20320" y="181334"/>
                  <a:pt x="15240" y="187684"/>
                </a:cubicBezTo>
                <a:cubicBezTo>
                  <a:pt x="12700" y="197844"/>
                  <a:pt x="9550" y="207871"/>
                  <a:pt x="7620" y="218164"/>
                </a:cubicBezTo>
                <a:cubicBezTo>
                  <a:pt x="2611" y="244876"/>
                  <a:pt x="1277" y="291710"/>
                  <a:pt x="0" y="313414"/>
                </a:cubicBezTo>
                <a:cubicBezTo>
                  <a:pt x="1270" y="347704"/>
                  <a:pt x="-319" y="382220"/>
                  <a:pt x="3810" y="416284"/>
                </a:cubicBezTo>
                <a:cubicBezTo>
                  <a:pt x="4835" y="424742"/>
                  <a:pt x="10391" y="432139"/>
                  <a:pt x="15240" y="439144"/>
                </a:cubicBezTo>
                <a:cubicBezTo>
                  <a:pt x="38346" y="472519"/>
                  <a:pt x="37431" y="461975"/>
                  <a:pt x="68580" y="488674"/>
                </a:cubicBezTo>
                <a:cubicBezTo>
                  <a:pt x="76762" y="495687"/>
                  <a:pt x="82671" y="505270"/>
                  <a:pt x="91440" y="511534"/>
                </a:cubicBezTo>
                <a:cubicBezTo>
                  <a:pt x="100683" y="518136"/>
                  <a:pt x="111919" y="521389"/>
                  <a:pt x="121920" y="526774"/>
                </a:cubicBezTo>
                <a:cubicBezTo>
                  <a:pt x="154448" y="544289"/>
                  <a:pt x="149074" y="550493"/>
                  <a:pt x="201930" y="561064"/>
                </a:cubicBezTo>
                <a:cubicBezTo>
                  <a:pt x="259363" y="572551"/>
                  <a:pt x="227516" y="565347"/>
                  <a:pt x="297180" y="583924"/>
                </a:cubicBezTo>
                <a:cubicBezTo>
                  <a:pt x="429072" y="580260"/>
                  <a:pt x="400072" y="604229"/>
                  <a:pt x="464820" y="561064"/>
                </a:cubicBezTo>
                <a:cubicBezTo>
                  <a:pt x="473910" y="555004"/>
                  <a:pt x="482900" y="548764"/>
                  <a:pt x="491490" y="542014"/>
                </a:cubicBezTo>
                <a:cubicBezTo>
                  <a:pt x="512616" y="525415"/>
                  <a:pt x="519198" y="522186"/>
                  <a:pt x="529590" y="500104"/>
                </a:cubicBezTo>
                <a:cubicBezTo>
                  <a:pt x="536620" y="485165"/>
                  <a:pt x="548640" y="454384"/>
                  <a:pt x="548640" y="454384"/>
                </a:cubicBezTo>
                <a:cubicBezTo>
                  <a:pt x="549910" y="437874"/>
                  <a:pt x="551384" y="421378"/>
                  <a:pt x="552450" y="404854"/>
                </a:cubicBezTo>
                <a:cubicBezTo>
                  <a:pt x="553924" y="382006"/>
                  <a:pt x="554629" y="359111"/>
                  <a:pt x="556260" y="336274"/>
                </a:cubicBezTo>
                <a:cubicBezTo>
                  <a:pt x="557169" y="323543"/>
                  <a:pt x="558800" y="310874"/>
                  <a:pt x="560070" y="298174"/>
                </a:cubicBezTo>
                <a:cubicBezTo>
                  <a:pt x="557530" y="266424"/>
                  <a:pt x="556067" y="234569"/>
                  <a:pt x="552450" y="202924"/>
                </a:cubicBezTo>
                <a:cubicBezTo>
                  <a:pt x="550530" y="186128"/>
                  <a:pt x="543024" y="155597"/>
                  <a:pt x="537210" y="138154"/>
                </a:cubicBezTo>
                <a:cubicBezTo>
                  <a:pt x="533779" y="127860"/>
                  <a:pt x="531009" y="117182"/>
                  <a:pt x="525780" y="107674"/>
                </a:cubicBezTo>
                <a:cubicBezTo>
                  <a:pt x="516953" y="91625"/>
                  <a:pt x="506290" y="76607"/>
                  <a:pt x="495300" y="61954"/>
                </a:cubicBezTo>
                <a:cubicBezTo>
                  <a:pt x="489072" y="53650"/>
                  <a:pt x="477598" y="36855"/>
                  <a:pt x="468630" y="31474"/>
                </a:cubicBezTo>
                <a:cubicBezTo>
                  <a:pt x="374694" y="-24888"/>
                  <a:pt x="430530" y="12424"/>
                  <a:pt x="422910" y="8614"/>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50E6F71C-2FBE-3ED9-2681-EDF654509BE1}"/>
              </a:ext>
            </a:extLst>
          </p:cNvPr>
          <p:cNvSpPr/>
          <p:nvPr/>
        </p:nvSpPr>
        <p:spPr>
          <a:xfrm>
            <a:off x="7291371" y="2236470"/>
            <a:ext cx="541989" cy="541020"/>
          </a:xfrm>
          <a:custGeom>
            <a:avLst/>
            <a:gdLst>
              <a:gd name="connsiteX0" fmla="*/ 442929 w 541989"/>
              <a:gd name="connsiteY0" fmla="*/ 60960 h 541020"/>
              <a:gd name="connsiteX1" fmla="*/ 442929 w 541989"/>
              <a:gd name="connsiteY1" fmla="*/ 60960 h 541020"/>
              <a:gd name="connsiteX2" fmla="*/ 332439 w 541989"/>
              <a:gd name="connsiteY2" fmla="*/ 11430 h 541020"/>
              <a:gd name="connsiteX3" fmla="*/ 267669 w 541989"/>
              <a:gd name="connsiteY3" fmla="*/ 0 h 541020"/>
              <a:gd name="connsiteX4" fmla="*/ 160989 w 541989"/>
              <a:gd name="connsiteY4" fmla="*/ 7620 h 541020"/>
              <a:gd name="connsiteX5" fmla="*/ 134319 w 541989"/>
              <a:gd name="connsiteY5" fmla="*/ 26670 h 541020"/>
              <a:gd name="connsiteX6" fmla="*/ 88599 w 541989"/>
              <a:gd name="connsiteY6" fmla="*/ 68580 h 541020"/>
              <a:gd name="connsiteX7" fmla="*/ 65739 w 541989"/>
              <a:gd name="connsiteY7" fmla="*/ 99060 h 541020"/>
              <a:gd name="connsiteX8" fmla="*/ 27639 w 541989"/>
              <a:gd name="connsiteY8" fmla="*/ 144780 h 541020"/>
              <a:gd name="connsiteX9" fmla="*/ 20019 w 541989"/>
              <a:gd name="connsiteY9" fmla="*/ 171450 h 541020"/>
              <a:gd name="connsiteX10" fmla="*/ 12399 w 541989"/>
              <a:gd name="connsiteY10" fmla="*/ 201930 h 541020"/>
              <a:gd name="connsiteX11" fmla="*/ 4779 w 541989"/>
              <a:gd name="connsiteY11" fmla="*/ 220980 h 541020"/>
              <a:gd name="connsiteX12" fmla="*/ 4779 w 541989"/>
              <a:gd name="connsiteY12" fmla="*/ 323850 h 541020"/>
              <a:gd name="connsiteX13" fmla="*/ 23829 w 541989"/>
              <a:gd name="connsiteY13" fmla="*/ 381000 h 541020"/>
              <a:gd name="connsiteX14" fmla="*/ 39069 w 541989"/>
              <a:gd name="connsiteY14" fmla="*/ 400050 h 541020"/>
              <a:gd name="connsiteX15" fmla="*/ 65739 w 541989"/>
              <a:gd name="connsiteY15" fmla="*/ 441960 h 541020"/>
              <a:gd name="connsiteX16" fmla="*/ 92409 w 541989"/>
              <a:gd name="connsiteY16" fmla="*/ 461010 h 541020"/>
              <a:gd name="connsiteX17" fmla="*/ 107649 w 541989"/>
              <a:gd name="connsiteY17" fmla="*/ 480060 h 541020"/>
              <a:gd name="connsiteX18" fmla="*/ 145749 w 541989"/>
              <a:gd name="connsiteY18" fmla="*/ 506730 h 541020"/>
              <a:gd name="connsiteX19" fmla="*/ 176229 w 541989"/>
              <a:gd name="connsiteY19" fmla="*/ 518160 h 541020"/>
              <a:gd name="connsiteX20" fmla="*/ 191469 w 541989"/>
              <a:gd name="connsiteY20" fmla="*/ 525780 h 541020"/>
              <a:gd name="connsiteX21" fmla="*/ 271479 w 541989"/>
              <a:gd name="connsiteY21" fmla="*/ 541020 h 541020"/>
              <a:gd name="connsiteX22" fmla="*/ 454359 w 541989"/>
              <a:gd name="connsiteY22" fmla="*/ 518160 h 541020"/>
              <a:gd name="connsiteX23" fmla="*/ 477219 w 541989"/>
              <a:gd name="connsiteY23" fmla="*/ 506730 h 541020"/>
              <a:gd name="connsiteX24" fmla="*/ 515319 w 541989"/>
              <a:gd name="connsiteY24" fmla="*/ 472440 h 541020"/>
              <a:gd name="connsiteX25" fmla="*/ 522939 w 541989"/>
              <a:gd name="connsiteY25" fmla="*/ 453390 h 541020"/>
              <a:gd name="connsiteX26" fmla="*/ 534369 w 541989"/>
              <a:gd name="connsiteY26" fmla="*/ 434340 h 541020"/>
              <a:gd name="connsiteX27" fmla="*/ 538179 w 541989"/>
              <a:gd name="connsiteY27" fmla="*/ 403860 h 541020"/>
              <a:gd name="connsiteX28" fmla="*/ 541989 w 541989"/>
              <a:gd name="connsiteY28" fmla="*/ 384810 h 541020"/>
              <a:gd name="connsiteX29" fmla="*/ 534369 w 541989"/>
              <a:gd name="connsiteY29" fmla="*/ 266700 h 541020"/>
              <a:gd name="connsiteX30" fmla="*/ 530559 w 541989"/>
              <a:gd name="connsiteY30" fmla="*/ 232410 h 541020"/>
              <a:gd name="connsiteX31" fmla="*/ 507699 w 541989"/>
              <a:gd name="connsiteY31" fmla="*/ 171450 h 541020"/>
              <a:gd name="connsiteX32" fmla="*/ 488649 w 541989"/>
              <a:gd name="connsiteY32" fmla="*/ 121920 h 541020"/>
              <a:gd name="connsiteX33" fmla="*/ 473409 w 541989"/>
              <a:gd name="connsiteY33" fmla="*/ 102870 h 541020"/>
              <a:gd name="connsiteX34" fmla="*/ 442929 w 541989"/>
              <a:gd name="connsiteY34" fmla="*/ 60960 h 54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1989" h="541020">
                <a:moveTo>
                  <a:pt x="442929" y="60960"/>
                </a:moveTo>
                <a:lnTo>
                  <a:pt x="442929" y="60960"/>
                </a:lnTo>
                <a:cubicBezTo>
                  <a:pt x="412579" y="45785"/>
                  <a:pt x="368401" y="20420"/>
                  <a:pt x="332439" y="11430"/>
                </a:cubicBezTo>
                <a:cubicBezTo>
                  <a:pt x="311170" y="6113"/>
                  <a:pt x="267669" y="0"/>
                  <a:pt x="267669" y="0"/>
                </a:cubicBezTo>
                <a:cubicBezTo>
                  <a:pt x="232109" y="2540"/>
                  <a:pt x="195947" y="628"/>
                  <a:pt x="160989" y="7620"/>
                </a:cubicBezTo>
                <a:cubicBezTo>
                  <a:pt x="150276" y="9763"/>
                  <a:pt x="142978" y="20009"/>
                  <a:pt x="134319" y="26670"/>
                </a:cubicBezTo>
                <a:cubicBezTo>
                  <a:pt x="119734" y="37889"/>
                  <a:pt x="100489" y="54709"/>
                  <a:pt x="88599" y="68580"/>
                </a:cubicBezTo>
                <a:cubicBezTo>
                  <a:pt x="80334" y="78223"/>
                  <a:pt x="73673" y="89143"/>
                  <a:pt x="65739" y="99060"/>
                </a:cubicBezTo>
                <a:cubicBezTo>
                  <a:pt x="53346" y="114551"/>
                  <a:pt x="27639" y="144780"/>
                  <a:pt x="27639" y="144780"/>
                </a:cubicBezTo>
                <a:cubicBezTo>
                  <a:pt x="25099" y="153670"/>
                  <a:pt x="22401" y="162516"/>
                  <a:pt x="20019" y="171450"/>
                </a:cubicBezTo>
                <a:cubicBezTo>
                  <a:pt x="17321" y="181569"/>
                  <a:pt x="15479" y="191920"/>
                  <a:pt x="12399" y="201930"/>
                </a:cubicBezTo>
                <a:cubicBezTo>
                  <a:pt x="10388" y="208467"/>
                  <a:pt x="7319" y="214630"/>
                  <a:pt x="4779" y="220980"/>
                </a:cubicBezTo>
                <a:cubicBezTo>
                  <a:pt x="-886" y="266298"/>
                  <a:pt x="-2265" y="262802"/>
                  <a:pt x="4779" y="323850"/>
                </a:cubicBezTo>
                <a:cubicBezTo>
                  <a:pt x="5850" y="333131"/>
                  <a:pt x="20337" y="374515"/>
                  <a:pt x="23829" y="381000"/>
                </a:cubicBezTo>
                <a:cubicBezTo>
                  <a:pt x="27684" y="388160"/>
                  <a:pt x="34462" y="393349"/>
                  <a:pt x="39069" y="400050"/>
                </a:cubicBezTo>
                <a:cubicBezTo>
                  <a:pt x="48450" y="413695"/>
                  <a:pt x="52265" y="432335"/>
                  <a:pt x="65739" y="441960"/>
                </a:cubicBezTo>
                <a:cubicBezTo>
                  <a:pt x="74629" y="448310"/>
                  <a:pt x="84325" y="453661"/>
                  <a:pt x="92409" y="461010"/>
                </a:cubicBezTo>
                <a:cubicBezTo>
                  <a:pt x="98426" y="466480"/>
                  <a:pt x="101899" y="474310"/>
                  <a:pt x="107649" y="480060"/>
                </a:cubicBezTo>
                <a:cubicBezTo>
                  <a:pt x="112428" y="484839"/>
                  <a:pt x="143260" y="505485"/>
                  <a:pt x="145749" y="506730"/>
                </a:cubicBezTo>
                <a:cubicBezTo>
                  <a:pt x="155454" y="511583"/>
                  <a:pt x="166213" y="513987"/>
                  <a:pt x="176229" y="518160"/>
                </a:cubicBezTo>
                <a:cubicBezTo>
                  <a:pt x="181472" y="520344"/>
                  <a:pt x="186081" y="523984"/>
                  <a:pt x="191469" y="525780"/>
                </a:cubicBezTo>
                <a:cubicBezTo>
                  <a:pt x="231609" y="539160"/>
                  <a:pt x="231385" y="537011"/>
                  <a:pt x="271479" y="541020"/>
                </a:cubicBezTo>
                <a:cubicBezTo>
                  <a:pt x="362812" y="533994"/>
                  <a:pt x="389742" y="544007"/>
                  <a:pt x="454359" y="518160"/>
                </a:cubicBezTo>
                <a:cubicBezTo>
                  <a:pt x="462269" y="514996"/>
                  <a:pt x="470130" y="511456"/>
                  <a:pt x="477219" y="506730"/>
                </a:cubicBezTo>
                <a:cubicBezTo>
                  <a:pt x="491409" y="497270"/>
                  <a:pt x="503342" y="484417"/>
                  <a:pt x="515319" y="472440"/>
                </a:cubicBezTo>
                <a:cubicBezTo>
                  <a:pt x="517859" y="466090"/>
                  <a:pt x="519880" y="459507"/>
                  <a:pt x="522939" y="453390"/>
                </a:cubicBezTo>
                <a:cubicBezTo>
                  <a:pt x="526251" y="446766"/>
                  <a:pt x="532191" y="441418"/>
                  <a:pt x="534369" y="434340"/>
                </a:cubicBezTo>
                <a:cubicBezTo>
                  <a:pt x="537380" y="424554"/>
                  <a:pt x="536622" y="413980"/>
                  <a:pt x="538179" y="403860"/>
                </a:cubicBezTo>
                <a:cubicBezTo>
                  <a:pt x="539164" y="397460"/>
                  <a:pt x="540719" y="391160"/>
                  <a:pt x="541989" y="384810"/>
                </a:cubicBezTo>
                <a:cubicBezTo>
                  <a:pt x="539449" y="345440"/>
                  <a:pt x="537320" y="306041"/>
                  <a:pt x="534369" y="266700"/>
                </a:cubicBezTo>
                <a:cubicBezTo>
                  <a:pt x="533509" y="255232"/>
                  <a:pt x="533054" y="243636"/>
                  <a:pt x="530559" y="232410"/>
                </a:cubicBezTo>
                <a:cubicBezTo>
                  <a:pt x="524681" y="205958"/>
                  <a:pt x="516963" y="195536"/>
                  <a:pt x="507699" y="171450"/>
                </a:cubicBezTo>
                <a:cubicBezTo>
                  <a:pt x="500669" y="153171"/>
                  <a:pt x="498850" y="139408"/>
                  <a:pt x="488649" y="121920"/>
                </a:cubicBezTo>
                <a:cubicBezTo>
                  <a:pt x="484552" y="114896"/>
                  <a:pt x="478288" y="109376"/>
                  <a:pt x="473409" y="102870"/>
                </a:cubicBezTo>
                <a:cubicBezTo>
                  <a:pt x="445538" y="65709"/>
                  <a:pt x="448009" y="67945"/>
                  <a:pt x="442929" y="6096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741C95F6-89C2-44CC-6E4D-BD3B24B6C734}"/>
              </a:ext>
            </a:extLst>
          </p:cNvPr>
          <p:cNvSpPr/>
          <p:nvPr/>
        </p:nvSpPr>
        <p:spPr>
          <a:xfrm>
            <a:off x="9879127" y="2209448"/>
            <a:ext cx="499313" cy="526132"/>
          </a:xfrm>
          <a:custGeom>
            <a:avLst/>
            <a:gdLst>
              <a:gd name="connsiteX0" fmla="*/ 438353 w 499313"/>
              <a:gd name="connsiteY0" fmla="*/ 57502 h 526132"/>
              <a:gd name="connsiteX1" fmla="*/ 438353 w 499313"/>
              <a:gd name="connsiteY1" fmla="*/ 57502 h 526132"/>
              <a:gd name="connsiteX2" fmla="*/ 228803 w 499313"/>
              <a:gd name="connsiteY2" fmla="*/ 352 h 526132"/>
              <a:gd name="connsiteX3" fmla="*/ 144983 w 499313"/>
              <a:gd name="connsiteY3" fmla="*/ 11782 h 526132"/>
              <a:gd name="connsiteX4" fmla="*/ 68783 w 499313"/>
              <a:gd name="connsiteY4" fmla="*/ 68932 h 526132"/>
              <a:gd name="connsiteX5" fmla="*/ 42113 w 499313"/>
              <a:gd name="connsiteY5" fmla="*/ 95602 h 526132"/>
              <a:gd name="connsiteX6" fmla="*/ 15443 w 499313"/>
              <a:gd name="connsiteY6" fmla="*/ 148942 h 526132"/>
              <a:gd name="connsiteX7" fmla="*/ 11633 w 499313"/>
              <a:gd name="connsiteY7" fmla="*/ 179422 h 526132"/>
              <a:gd name="connsiteX8" fmla="*/ 203 w 499313"/>
              <a:gd name="connsiteY8" fmla="*/ 206092 h 526132"/>
              <a:gd name="connsiteX9" fmla="*/ 7823 w 499313"/>
              <a:gd name="connsiteY9" fmla="*/ 358492 h 526132"/>
              <a:gd name="connsiteX10" fmla="*/ 19253 w 499313"/>
              <a:gd name="connsiteY10" fmla="*/ 385162 h 526132"/>
              <a:gd name="connsiteX11" fmla="*/ 76403 w 499313"/>
              <a:gd name="connsiteY11" fmla="*/ 453742 h 526132"/>
              <a:gd name="connsiteX12" fmla="*/ 122123 w 499313"/>
              <a:gd name="connsiteY12" fmla="*/ 491842 h 526132"/>
              <a:gd name="connsiteX13" fmla="*/ 141173 w 499313"/>
              <a:gd name="connsiteY13" fmla="*/ 499462 h 526132"/>
              <a:gd name="connsiteX14" fmla="*/ 202133 w 499313"/>
              <a:gd name="connsiteY14" fmla="*/ 514702 h 526132"/>
              <a:gd name="connsiteX15" fmla="*/ 228803 w 499313"/>
              <a:gd name="connsiteY15" fmla="*/ 518512 h 526132"/>
              <a:gd name="connsiteX16" fmla="*/ 263093 w 499313"/>
              <a:gd name="connsiteY16" fmla="*/ 522322 h 526132"/>
              <a:gd name="connsiteX17" fmla="*/ 293573 w 499313"/>
              <a:gd name="connsiteY17" fmla="*/ 526132 h 526132"/>
              <a:gd name="connsiteX18" fmla="*/ 426923 w 499313"/>
              <a:gd name="connsiteY18" fmla="*/ 518512 h 526132"/>
              <a:gd name="connsiteX19" fmla="*/ 442163 w 499313"/>
              <a:gd name="connsiteY19" fmla="*/ 507082 h 526132"/>
              <a:gd name="connsiteX20" fmla="*/ 468833 w 499313"/>
              <a:gd name="connsiteY20" fmla="*/ 465172 h 526132"/>
              <a:gd name="connsiteX21" fmla="*/ 480263 w 499313"/>
              <a:gd name="connsiteY21" fmla="*/ 446122 h 526132"/>
              <a:gd name="connsiteX22" fmla="*/ 499313 w 499313"/>
              <a:gd name="connsiteY22" fmla="*/ 358492 h 526132"/>
              <a:gd name="connsiteX23" fmla="*/ 484073 w 499313"/>
              <a:gd name="connsiteY23" fmla="*/ 202282 h 526132"/>
              <a:gd name="connsiteX24" fmla="*/ 465023 w 499313"/>
              <a:gd name="connsiteY24" fmla="*/ 107032 h 526132"/>
              <a:gd name="connsiteX25" fmla="*/ 449783 w 499313"/>
              <a:gd name="connsiteY25" fmla="*/ 76552 h 526132"/>
              <a:gd name="connsiteX26" fmla="*/ 438353 w 499313"/>
              <a:gd name="connsiteY26" fmla="*/ 57502 h 526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9313" h="526132">
                <a:moveTo>
                  <a:pt x="438353" y="57502"/>
                </a:moveTo>
                <a:lnTo>
                  <a:pt x="438353" y="57502"/>
                </a:lnTo>
                <a:cubicBezTo>
                  <a:pt x="358714" y="24709"/>
                  <a:pt x="331513" y="8911"/>
                  <a:pt x="228803" y="352"/>
                </a:cubicBezTo>
                <a:cubicBezTo>
                  <a:pt x="200702" y="-1990"/>
                  <a:pt x="172923" y="7972"/>
                  <a:pt x="144983" y="11782"/>
                </a:cubicBezTo>
                <a:cubicBezTo>
                  <a:pt x="98328" y="41472"/>
                  <a:pt x="107916" y="32245"/>
                  <a:pt x="68783" y="68932"/>
                </a:cubicBezTo>
                <a:cubicBezTo>
                  <a:pt x="59611" y="77531"/>
                  <a:pt x="49880" y="85716"/>
                  <a:pt x="42113" y="95602"/>
                </a:cubicBezTo>
                <a:cubicBezTo>
                  <a:pt x="31092" y="109629"/>
                  <a:pt x="22388" y="132736"/>
                  <a:pt x="15443" y="148942"/>
                </a:cubicBezTo>
                <a:cubicBezTo>
                  <a:pt x="14173" y="159102"/>
                  <a:pt x="14271" y="169529"/>
                  <a:pt x="11633" y="179422"/>
                </a:cubicBezTo>
                <a:cubicBezTo>
                  <a:pt x="9141" y="188767"/>
                  <a:pt x="409" y="196422"/>
                  <a:pt x="203" y="206092"/>
                </a:cubicBezTo>
                <a:cubicBezTo>
                  <a:pt x="-879" y="256944"/>
                  <a:pt x="2442" y="307914"/>
                  <a:pt x="7823" y="358492"/>
                </a:cubicBezTo>
                <a:cubicBezTo>
                  <a:pt x="8846" y="368110"/>
                  <a:pt x="14592" y="376687"/>
                  <a:pt x="19253" y="385162"/>
                </a:cubicBezTo>
                <a:cubicBezTo>
                  <a:pt x="58481" y="456485"/>
                  <a:pt x="32255" y="416386"/>
                  <a:pt x="76403" y="453742"/>
                </a:cubicBezTo>
                <a:cubicBezTo>
                  <a:pt x="105652" y="478491"/>
                  <a:pt x="90371" y="474523"/>
                  <a:pt x="122123" y="491842"/>
                </a:cubicBezTo>
                <a:cubicBezTo>
                  <a:pt x="128127" y="495117"/>
                  <a:pt x="134746" y="497125"/>
                  <a:pt x="141173" y="499462"/>
                </a:cubicBezTo>
                <a:cubicBezTo>
                  <a:pt x="164116" y="507805"/>
                  <a:pt x="175835" y="510945"/>
                  <a:pt x="202133" y="514702"/>
                </a:cubicBezTo>
                <a:lnTo>
                  <a:pt x="228803" y="518512"/>
                </a:lnTo>
                <a:cubicBezTo>
                  <a:pt x="240215" y="519938"/>
                  <a:pt x="251671" y="520978"/>
                  <a:pt x="263093" y="522322"/>
                </a:cubicBezTo>
                <a:lnTo>
                  <a:pt x="293573" y="526132"/>
                </a:lnTo>
                <a:cubicBezTo>
                  <a:pt x="338023" y="523592"/>
                  <a:pt x="382762" y="524174"/>
                  <a:pt x="426923" y="518512"/>
                </a:cubicBezTo>
                <a:cubicBezTo>
                  <a:pt x="433221" y="517705"/>
                  <a:pt x="437673" y="511572"/>
                  <a:pt x="442163" y="507082"/>
                </a:cubicBezTo>
                <a:cubicBezTo>
                  <a:pt x="459433" y="489812"/>
                  <a:pt x="457215" y="486471"/>
                  <a:pt x="468833" y="465172"/>
                </a:cubicBezTo>
                <a:cubicBezTo>
                  <a:pt x="472379" y="458671"/>
                  <a:pt x="476453" y="452472"/>
                  <a:pt x="480263" y="446122"/>
                </a:cubicBezTo>
                <a:cubicBezTo>
                  <a:pt x="498662" y="381724"/>
                  <a:pt x="493461" y="411160"/>
                  <a:pt x="499313" y="358492"/>
                </a:cubicBezTo>
                <a:cubicBezTo>
                  <a:pt x="496450" y="324133"/>
                  <a:pt x="490603" y="241460"/>
                  <a:pt x="484073" y="202282"/>
                </a:cubicBezTo>
                <a:cubicBezTo>
                  <a:pt x="478750" y="170344"/>
                  <a:pt x="479503" y="135992"/>
                  <a:pt x="465023" y="107032"/>
                </a:cubicBezTo>
                <a:cubicBezTo>
                  <a:pt x="459943" y="96872"/>
                  <a:pt x="456249" y="85891"/>
                  <a:pt x="449783" y="76552"/>
                </a:cubicBezTo>
                <a:cubicBezTo>
                  <a:pt x="444671" y="69169"/>
                  <a:pt x="440258" y="60677"/>
                  <a:pt x="438353" y="57502"/>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DDC6BB4C-7C60-5D06-F909-C513344AFB41}"/>
              </a:ext>
            </a:extLst>
          </p:cNvPr>
          <p:cNvSpPr/>
          <p:nvPr/>
        </p:nvSpPr>
        <p:spPr>
          <a:xfrm>
            <a:off x="1664970" y="4579620"/>
            <a:ext cx="499110" cy="567690"/>
          </a:xfrm>
          <a:custGeom>
            <a:avLst/>
            <a:gdLst>
              <a:gd name="connsiteX0" fmla="*/ 472440 w 499110"/>
              <a:gd name="connsiteY0" fmla="*/ 121920 h 567690"/>
              <a:gd name="connsiteX1" fmla="*/ 472440 w 499110"/>
              <a:gd name="connsiteY1" fmla="*/ 121920 h 567690"/>
              <a:gd name="connsiteX2" fmla="*/ 304800 w 499110"/>
              <a:gd name="connsiteY2" fmla="*/ 3810 h 567690"/>
              <a:gd name="connsiteX3" fmla="*/ 278130 w 499110"/>
              <a:gd name="connsiteY3" fmla="*/ 0 h 567690"/>
              <a:gd name="connsiteX4" fmla="*/ 118110 w 499110"/>
              <a:gd name="connsiteY4" fmla="*/ 34290 h 567690"/>
              <a:gd name="connsiteX5" fmla="*/ 91440 w 499110"/>
              <a:gd name="connsiteY5" fmla="*/ 60960 h 567690"/>
              <a:gd name="connsiteX6" fmla="*/ 41910 w 499110"/>
              <a:gd name="connsiteY6" fmla="*/ 102870 h 567690"/>
              <a:gd name="connsiteX7" fmla="*/ 19050 w 499110"/>
              <a:gd name="connsiteY7" fmla="*/ 160020 h 567690"/>
              <a:gd name="connsiteX8" fmla="*/ 11430 w 499110"/>
              <a:gd name="connsiteY8" fmla="*/ 186690 h 567690"/>
              <a:gd name="connsiteX9" fmla="*/ 3810 w 499110"/>
              <a:gd name="connsiteY9" fmla="*/ 209550 h 567690"/>
              <a:gd name="connsiteX10" fmla="*/ 0 w 499110"/>
              <a:gd name="connsiteY10" fmla="*/ 232410 h 567690"/>
              <a:gd name="connsiteX11" fmla="*/ 7620 w 499110"/>
              <a:gd name="connsiteY11" fmla="*/ 415290 h 567690"/>
              <a:gd name="connsiteX12" fmla="*/ 15240 w 499110"/>
              <a:gd name="connsiteY12" fmla="*/ 438150 h 567690"/>
              <a:gd name="connsiteX13" fmla="*/ 19050 w 499110"/>
              <a:gd name="connsiteY13" fmla="*/ 457200 h 567690"/>
              <a:gd name="connsiteX14" fmla="*/ 38100 w 499110"/>
              <a:gd name="connsiteY14" fmla="*/ 480060 h 567690"/>
              <a:gd name="connsiteX15" fmla="*/ 64770 w 499110"/>
              <a:gd name="connsiteY15" fmla="*/ 514350 h 567690"/>
              <a:gd name="connsiteX16" fmla="*/ 91440 w 499110"/>
              <a:gd name="connsiteY16" fmla="*/ 529590 h 567690"/>
              <a:gd name="connsiteX17" fmla="*/ 125730 w 499110"/>
              <a:gd name="connsiteY17" fmla="*/ 544830 h 567690"/>
              <a:gd name="connsiteX18" fmla="*/ 148590 w 499110"/>
              <a:gd name="connsiteY18" fmla="*/ 556260 h 567690"/>
              <a:gd name="connsiteX19" fmla="*/ 255270 w 499110"/>
              <a:gd name="connsiteY19" fmla="*/ 567690 h 567690"/>
              <a:gd name="connsiteX20" fmla="*/ 365760 w 499110"/>
              <a:gd name="connsiteY20" fmla="*/ 560070 h 567690"/>
              <a:gd name="connsiteX21" fmla="*/ 396240 w 499110"/>
              <a:gd name="connsiteY21" fmla="*/ 552450 h 567690"/>
              <a:gd name="connsiteX22" fmla="*/ 441960 w 499110"/>
              <a:gd name="connsiteY22" fmla="*/ 525780 h 567690"/>
              <a:gd name="connsiteX23" fmla="*/ 457200 w 499110"/>
              <a:gd name="connsiteY23" fmla="*/ 506730 h 567690"/>
              <a:gd name="connsiteX24" fmla="*/ 483870 w 499110"/>
              <a:gd name="connsiteY24" fmla="*/ 445770 h 567690"/>
              <a:gd name="connsiteX25" fmla="*/ 499110 w 499110"/>
              <a:gd name="connsiteY25" fmla="*/ 373380 h 567690"/>
              <a:gd name="connsiteX26" fmla="*/ 495300 w 499110"/>
              <a:gd name="connsiteY26" fmla="*/ 243840 h 567690"/>
              <a:gd name="connsiteX27" fmla="*/ 487680 w 499110"/>
              <a:gd name="connsiteY27" fmla="*/ 209550 h 567690"/>
              <a:gd name="connsiteX28" fmla="*/ 483870 w 499110"/>
              <a:gd name="connsiteY28" fmla="*/ 175260 h 567690"/>
              <a:gd name="connsiteX29" fmla="*/ 472440 w 499110"/>
              <a:gd name="connsiteY29" fmla="*/ 137160 h 567690"/>
              <a:gd name="connsiteX30" fmla="*/ 464820 w 499110"/>
              <a:gd name="connsiteY30" fmla="*/ 114300 h 567690"/>
              <a:gd name="connsiteX31" fmla="*/ 472440 w 499110"/>
              <a:gd name="connsiteY31" fmla="*/ 121920 h 56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110" h="567690">
                <a:moveTo>
                  <a:pt x="472440" y="121920"/>
                </a:moveTo>
                <a:lnTo>
                  <a:pt x="472440" y="121920"/>
                </a:lnTo>
                <a:cubicBezTo>
                  <a:pt x="388915" y="53581"/>
                  <a:pt x="382856" y="25492"/>
                  <a:pt x="304800" y="3810"/>
                </a:cubicBezTo>
                <a:cubicBezTo>
                  <a:pt x="296147" y="1406"/>
                  <a:pt x="287020" y="1270"/>
                  <a:pt x="278130" y="0"/>
                </a:cubicBezTo>
                <a:cubicBezTo>
                  <a:pt x="218522" y="7451"/>
                  <a:pt x="166355" y="235"/>
                  <a:pt x="118110" y="34290"/>
                </a:cubicBezTo>
                <a:cubicBezTo>
                  <a:pt x="107839" y="41540"/>
                  <a:pt x="100785" y="52550"/>
                  <a:pt x="91440" y="60960"/>
                </a:cubicBezTo>
                <a:cubicBezTo>
                  <a:pt x="75365" y="75428"/>
                  <a:pt x="41910" y="102870"/>
                  <a:pt x="41910" y="102870"/>
                </a:cubicBezTo>
                <a:cubicBezTo>
                  <a:pt x="32813" y="124096"/>
                  <a:pt x="26463" y="137781"/>
                  <a:pt x="19050" y="160020"/>
                </a:cubicBezTo>
                <a:cubicBezTo>
                  <a:pt x="16126" y="168791"/>
                  <a:pt x="14149" y="177853"/>
                  <a:pt x="11430" y="186690"/>
                </a:cubicBezTo>
                <a:cubicBezTo>
                  <a:pt x="9068" y="194367"/>
                  <a:pt x="5758" y="201758"/>
                  <a:pt x="3810" y="209550"/>
                </a:cubicBezTo>
                <a:cubicBezTo>
                  <a:pt x="1936" y="217044"/>
                  <a:pt x="1270" y="224790"/>
                  <a:pt x="0" y="232410"/>
                </a:cubicBezTo>
                <a:cubicBezTo>
                  <a:pt x="2540" y="293370"/>
                  <a:pt x="3113" y="354444"/>
                  <a:pt x="7620" y="415290"/>
                </a:cubicBezTo>
                <a:cubicBezTo>
                  <a:pt x="8213" y="423300"/>
                  <a:pt x="13127" y="430401"/>
                  <a:pt x="15240" y="438150"/>
                </a:cubicBezTo>
                <a:cubicBezTo>
                  <a:pt x="16944" y="444398"/>
                  <a:pt x="15949" y="451515"/>
                  <a:pt x="19050" y="457200"/>
                </a:cubicBezTo>
                <a:cubicBezTo>
                  <a:pt x="23800" y="465908"/>
                  <a:pt x="32010" y="472230"/>
                  <a:pt x="38100" y="480060"/>
                </a:cubicBezTo>
                <a:cubicBezTo>
                  <a:pt x="49213" y="494348"/>
                  <a:pt x="47141" y="499659"/>
                  <a:pt x="64770" y="514350"/>
                </a:cubicBezTo>
                <a:cubicBezTo>
                  <a:pt x="72636" y="520905"/>
                  <a:pt x="82282" y="525011"/>
                  <a:pt x="91440" y="529590"/>
                </a:cubicBezTo>
                <a:cubicBezTo>
                  <a:pt x="102628" y="535184"/>
                  <a:pt x="114395" y="539541"/>
                  <a:pt x="125730" y="544830"/>
                </a:cubicBezTo>
                <a:cubicBezTo>
                  <a:pt x="133450" y="548433"/>
                  <a:pt x="140458" y="553719"/>
                  <a:pt x="148590" y="556260"/>
                </a:cubicBezTo>
                <a:cubicBezTo>
                  <a:pt x="182629" y="566897"/>
                  <a:pt x="220624" y="565765"/>
                  <a:pt x="255270" y="567690"/>
                </a:cubicBezTo>
                <a:cubicBezTo>
                  <a:pt x="292100" y="565150"/>
                  <a:pt x="329056" y="564038"/>
                  <a:pt x="365760" y="560070"/>
                </a:cubicBezTo>
                <a:cubicBezTo>
                  <a:pt x="376172" y="558944"/>
                  <a:pt x="386690" y="556748"/>
                  <a:pt x="396240" y="552450"/>
                </a:cubicBezTo>
                <a:cubicBezTo>
                  <a:pt x="412329" y="545210"/>
                  <a:pt x="441960" y="525780"/>
                  <a:pt x="441960" y="525780"/>
                </a:cubicBezTo>
                <a:cubicBezTo>
                  <a:pt x="447040" y="519430"/>
                  <a:pt x="452938" y="513656"/>
                  <a:pt x="457200" y="506730"/>
                </a:cubicBezTo>
                <a:cubicBezTo>
                  <a:pt x="465309" y="493553"/>
                  <a:pt x="479899" y="461086"/>
                  <a:pt x="483870" y="445770"/>
                </a:cubicBezTo>
                <a:cubicBezTo>
                  <a:pt x="490058" y="421900"/>
                  <a:pt x="499110" y="373380"/>
                  <a:pt x="499110" y="373380"/>
                </a:cubicBezTo>
                <a:cubicBezTo>
                  <a:pt x="497840" y="330200"/>
                  <a:pt x="498307" y="286934"/>
                  <a:pt x="495300" y="243840"/>
                </a:cubicBezTo>
                <a:cubicBezTo>
                  <a:pt x="494485" y="232160"/>
                  <a:pt x="489605" y="221100"/>
                  <a:pt x="487680" y="209550"/>
                </a:cubicBezTo>
                <a:cubicBezTo>
                  <a:pt x="485789" y="198206"/>
                  <a:pt x="485390" y="186659"/>
                  <a:pt x="483870" y="175260"/>
                </a:cubicBezTo>
                <a:cubicBezTo>
                  <a:pt x="479043" y="139058"/>
                  <a:pt x="483576" y="165000"/>
                  <a:pt x="472440" y="137160"/>
                </a:cubicBezTo>
                <a:cubicBezTo>
                  <a:pt x="469457" y="129702"/>
                  <a:pt x="467803" y="121758"/>
                  <a:pt x="464820" y="114300"/>
                </a:cubicBezTo>
                <a:cubicBezTo>
                  <a:pt x="456632" y="93830"/>
                  <a:pt x="471170" y="120650"/>
                  <a:pt x="472440" y="12192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F094CDD7-E814-2DAE-C5C7-CDB55DE247DB}"/>
              </a:ext>
            </a:extLst>
          </p:cNvPr>
          <p:cNvSpPr/>
          <p:nvPr/>
        </p:nvSpPr>
        <p:spPr>
          <a:xfrm>
            <a:off x="4450080" y="4583425"/>
            <a:ext cx="545559" cy="537215"/>
          </a:xfrm>
          <a:custGeom>
            <a:avLst/>
            <a:gdLst>
              <a:gd name="connsiteX0" fmla="*/ 533400 w 545559"/>
              <a:gd name="connsiteY0" fmla="*/ 72395 h 537215"/>
              <a:gd name="connsiteX1" fmla="*/ 533400 w 545559"/>
              <a:gd name="connsiteY1" fmla="*/ 72395 h 537215"/>
              <a:gd name="connsiteX2" fmla="*/ 476250 w 545559"/>
              <a:gd name="connsiteY2" fmla="*/ 30485 h 537215"/>
              <a:gd name="connsiteX3" fmla="*/ 240030 w 545559"/>
              <a:gd name="connsiteY3" fmla="*/ 7625 h 537215"/>
              <a:gd name="connsiteX4" fmla="*/ 198120 w 545559"/>
              <a:gd name="connsiteY4" fmla="*/ 15245 h 537215"/>
              <a:gd name="connsiteX5" fmla="*/ 110490 w 545559"/>
              <a:gd name="connsiteY5" fmla="*/ 41915 h 537215"/>
              <a:gd name="connsiteX6" fmla="*/ 64770 w 545559"/>
              <a:gd name="connsiteY6" fmla="*/ 91445 h 537215"/>
              <a:gd name="connsiteX7" fmla="*/ 49530 w 545559"/>
              <a:gd name="connsiteY7" fmla="*/ 121925 h 537215"/>
              <a:gd name="connsiteX8" fmla="*/ 38100 w 545559"/>
              <a:gd name="connsiteY8" fmla="*/ 152405 h 537215"/>
              <a:gd name="connsiteX9" fmla="*/ 26670 w 545559"/>
              <a:gd name="connsiteY9" fmla="*/ 175265 h 537215"/>
              <a:gd name="connsiteX10" fmla="*/ 19050 w 545559"/>
              <a:gd name="connsiteY10" fmla="*/ 201935 h 537215"/>
              <a:gd name="connsiteX11" fmla="*/ 3810 w 545559"/>
              <a:gd name="connsiteY11" fmla="*/ 255275 h 537215"/>
              <a:gd name="connsiteX12" fmla="*/ 0 w 545559"/>
              <a:gd name="connsiteY12" fmla="*/ 285755 h 537215"/>
              <a:gd name="connsiteX13" fmla="*/ 3810 w 545559"/>
              <a:gd name="connsiteY13" fmla="*/ 346715 h 537215"/>
              <a:gd name="connsiteX14" fmla="*/ 34290 w 545559"/>
              <a:gd name="connsiteY14" fmla="*/ 403865 h 537215"/>
              <a:gd name="connsiteX15" fmla="*/ 53340 w 545559"/>
              <a:gd name="connsiteY15" fmla="*/ 430535 h 537215"/>
              <a:gd name="connsiteX16" fmla="*/ 91440 w 545559"/>
              <a:gd name="connsiteY16" fmla="*/ 468635 h 537215"/>
              <a:gd name="connsiteX17" fmla="*/ 152400 w 545559"/>
              <a:gd name="connsiteY17" fmla="*/ 506735 h 537215"/>
              <a:gd name="connsiteX18" fmla="*/ 186690 w 545559"/>
              <a:gd name="connsiteY18" fmla="*/ 521975 h 537215"/>
              <a:gd name="connsiteX19" fmla="*/ 243840 w 545559"/>
              <a:gd name="connsiteY19" fmla="*/ 529595 h 537215"/>
              <a:gd name="connsiteX20" fmla="*/ 304800 w 545559"/>
              <a:gd name="connsiteY20" fmla="*/ 533405 h 537215"/>
              <a:gd name="connsiteX21" fmla="*/ 339090 w 545559"/>
              <a:gd name="connsiteY21" fmla="*/ 537215 h 537215"/>
              <a:gd name="connsiteX22" fmla="*/ 392430 w 545559"/>
              <a:gd name="connsiteY22" fmla="*/ 529595 h 537215"/>
              <a:gd name="connsiteX23" fmla="*/ 441960 w 545559"/>
              <a:gd name="connsiteY23" fmla="*/ 514355 h 537215"/>
              <a:gd name="connsiteX24" fmla="*/ 487680 w 545559"/>
              <a:gd name="connsiteY24" fmla="*/ 506735 h 537215"/>
              <a:gd name="connsiteX25" fmla="*/ 510540 w 545559"/>
              <a:gd name="connsiteY25" fmla="*/ 480065 h 537215"/>
              <a:gd name="connsiteX26" fmla="*/ 529590 w 545559"/>
              <a:gd name="connsiteY26" fmla="*/ 441965 h 537215"/>
              <a:gd name="connsiteX27" fmla="*/ 541020 w 545559"/>
              <a:gd name="connsiteY27" fmla="*/ 384815 h 537215"/>
              <a:gd name="connsiteX28" fmla="*/ 541020 w 545559"/>
              <a:gd name="connsiteY28" fmla="*/ 198125 h 537215"/>
              <a:gd name="connsiteX29" fmla="*/ 533400 w 545559"/>
              <a:gd name="connsiteY29" fmla="*/ 167645 h 537215"/>
              <a:gd name="connsiteX30" fmla="*/ 518160 w 545559"/>
              <a:gd name="connsiteY30" fmla="*/ 87635 h 537215"/>
              <a:gd name="connsiteX31" fmla="*/ 506730 w 545559"/>
              <a:gd name="connsiteY31" fmla="*/ 60965 h 537215"/>
              <a:gd name="connsiteX32" fmla="*/ 533400 w 545559"/>
              <a:gd name="connsiteY32" fmla="*/ 72395 h 53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59" h="537215">
                <a:moveTo>
                  <a:pt x="533400" y="72395"/>
                </a:moveTo>
                <a:lnTo>
                  <a:pt x="533400" y="72395"/>
                </a:lnTo>
                <a:cubicBezTo>
                  <a:pt x="514350" y="58425"/>
                  <a:pt x="498333" y="38876"/>
                  <a:pt x="476250" y="30485"/>
                </a:cubicBezTo>
                <a:cubicBezTo>
                  <a:pt x="365030" y="-11779"/>
                  <a:pt x="346407" y="-255"/>
                  <a:pt x="240030" y="7625"/>
                </a:cubicBezTo>
                <a:cubicBezTo>
                  <a:pt x="226060" y="10165"/>
                  <a:pt x="212004" y="12270"/>
                  <a:pt x="198120" y="15245"/>
                </a:cubicBezTo>
                <a:cubicBezTo>
                  <a:pt x="169404" y="21398"/>
                  <a:pt x="136154" y="24806"/>
                  <a:pt x="110490" y="41915"/>
                </a:cubicBezTo>
                <a:cubicBezTo>
                  <a:pt x="90127" y="55490"/>
                  <a:pt x="77892" y="70449"/>
                  <a:pt x="64770" y="91445"/>
                </a:cubicBezTo>
                <a:cubicBezTo>
                  <a:pt x="58750" y="101078"/>
                  <a:pt x="54083" y="111518"/>
                  <a:pt x="49530" y="121925"/>
                </a:cubicBezTo>
                <a:cubicBezTo>
                  <a:pt x="45181" y="131866"/>
                  <a:pt x="42374" y="142431"/>
                  <a:pt x="38100" y="152405"/>
                </a:cubicBezTo>
                <a:cubicBezTo>
                  <a:pt x="34744" y="160236"/>
                  <a:pt x="29728" y="167313"/>
                  <a:pt x="26670" y="175265"/>
                </a:cubicBezTo>
                <a:cubicBezTo>
                  <a:pt x="23351" y="183894"/>
                  <a:pt x="21769" y="193098"/>
                  <a:pt x="19050" y="201935"/>
                </a:cubicBezTo>
                <a:cubicBezTo>
                  <a:pt x="11503" y="226463"/>
                  <a:pt x="8965" y="227782"/>
                  <a:pt x="3810" y="255275"/>
                </a:cubicBezTo>
                <a:cubicBezTo>
                  <a:pt x="1923" y="265339"/>
                  <a:pt x="1270" y="275595"/>
                  <a:pt x="0" y="285755"/>
                </a:cubicBezTo>
                <a:cubicBezTo>
                  <a:pt x="1270" y="306075"/>
                  <a:pt x="-1866" y="327163"/>
                  <a:pt x="3810" y="346715"/>
                </a:cubicBezTo>
                <a:cubicBezTo>
                  <a:pt x="9830" y="367449"/>
                  <a:pt x="21741" y="386296"/>
                  <a:pt x="34290" y="403865"/>
                </a:cubicBezTo>
                <a:cubicBezTo>
                  <a:pt x="40640" y="412755"/>
                  <a:pt x="46112" y="422343"/>
                  <a:pt x="53340" y="430535"/>
                </a:cubicBezTo>
                <a:cubicBezTo>
                  <a:pt x="65223" y="444002"/>
                  <a:pt x="76496" y="458672"/>
                  <a:pt x="91440" y="468635"/>
                </a:cubicBezTo>
                <a:cubicBezTo>
                  <a:pt x="122765" y="489518"/>
                  <a:pt x="126707" y="494877"/>
                  <a:pt x="152400" y="506735"/>
                </a:cubicBezTo>
                <a:cubicBezTo>
                  <a:pt x="163757" y="511977"/>
                  <a:pt x="174555" y="518941"/>
                  <a:pt x="186690" y="521975"/>
                </a:cubicBezTo>
                <a:cubicBezTo>
                  <a:pt x="205335" y="526636"/>
                  <a:pt x="224711" y="527744"/>
                  <a:pt x="243840" y="529595"/>
                </a:cubicBezTo>
                <a:cubicBezTo>
                  <a:pt x="264105" y="531556"/>
                  <a:pt x="284505" y="531781"/>
                  <a:pt x="304800" y="533405"/>
                </a:cubicBezTo>
                <a:cubicBezTo>
                  <a:pt x="316264" y="534322"/>
                  <a:pt x="327660" y="535945"/>
                  <a:pt x="339090" y="537215"/>
                </a:cubicBezTo>
                <a:cubicBezTo>
                  <a:pt x="356870" y="534675"/>
                  <a:pt x="374714" y="532548"/>
                  <a:pt x="392430" y="529595"/>
                </a:cubicBezTo>
                <a:cubicBezTo>
                  <a:pt x="410691" y="526551"/>
                  <a:pt x="422645" y="518954"/>
                  <a:pt x="441960" y="514355"/>
                </a:cubicBezTo>
                <a:cubicBezTo>
                  <a:pt x="456990" y="510776"/>
                  <a:pt x="487680" y="506735"/>
                  <a:pt x="487680" y="506735"/>
                </a:cubicBezTo>
                <a:cubicBezTo>
                  <a:pt x="503802" y="495987"/>
                  <a:pt x="499131" y="501457"/>
                  <a:pt x="510540" y="480065"/>
                </a:cubicBezTo>
                <a:cubicBezTo>
                  <a:pt x="517222" y="467536"/>
                  <a:pt x="526146" y="455740"/>
                  <a:pt x="529590" y="441965"/>
                </a:cubicBezTo>
                <a:cubicBezTo>
                  <a:pt x="539388" y="402773"/>
                  <a:pt x="535729" y="421852"/>
                  <a:pt x="541020" y="384815"/>
                </a:cubicBezTo>
                <a:cubicBezTo>
                  <a:pt x="545749" y="304415"/>
                  <a:pt x="548266" y="294736"/>
                  <a:pt x="541020" y="198125"/>
                </a:cubicBezTo>
                <a:cubicBezTo>
                  <a:pt x="540237" y="187682"/>
                  <a:pt x="535330" y="177938"/>
                  <a:pt x="533400" y="167645"/>
                </a:cubicBezTo>
                <a:cubicBezTo>
                  <a:pt x="523755" y="116207"/>
                  <a:pt x="538070" y="154001"/>
                  <a:pt x="518160" y="87635"/>
                </a:cubicBezTo>
                <a:cubicBezTo>
                  <a:pt x="515381" y="78371"/>
                  <a:pt x="510322" y="69945"/>
                  <a:pt x="506730" y="60965"/>
                </a:cubicBezTo>
                <a:cubicBezTo>
                  <a:pt x="505238" y="57236"/>
                  <a:pt x="528955" y="70490"/>
                  <a:pt x="533400" y="72395"/>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95A94547-37E0-BF03-2DAD-285D20AC0500}"/>
              </a:ext>
            </a:extLst>
          </p:cNvPr>
          <p:cNvSpPr/>
          <p:nvPr/>
        </p:nvSpPr>
        <p:spPr>
          <a:xfrm>
            <a:off x="7246620" y="4604586"/>
            <a:ext cx="529590" cy="519864"/>
          </a:xfrm>
          <a:custGeom>
            <a:avLst/>
            <a:gdLst>
              <a:gd name="connsiteX0" fmla="*/ 480060 w 529590"/>
              <a:gd name="connsiteY0" fmla="*/ 96954 h 519864"/>
              <a:gd name="connsiteX1" fmla="*/ 480060 w 529590"/>
              <a:gd name="connsiteY1" fmla="*/ 96954 h 519864"/>
              <a:gd name="connsiteX2" fmla="*/ 262890 w 529590"/>
              <a:gd name="connsiteY2" fmla="*/ 5514 h 519864"/>
              <a:gd name="connsiteX3" fmla="*/ 121920 w 529590"/>
              <a:gd name="connsiteY3" fmla="*/ 43614 h 519864"/>
              <a:gd name="connsiteX4" fmla="*/ 72390 w 529590"/>
              <a:gd name="connsiteY4" fmla="*/ 100764 h 519864"/>
              <a:gd name="connsiteX5" fmla="*/ 34290 w 529590"/>
              <a:gd name="connsiteY5" fmla="*/ 157914 h 519864"/>
              <a:gd name="connsiteX6" fmla="*/ 11430 w 529590"/>
              <a:gd name="connsiteY6" fmla="*/ 218874 h 519864"/>
              <a:gd name="connsiteX7" fmla="*/ 0 w 529590"/>
              <a:gd name="connsiteY7" fmla="*/ 249354 h 519864"/>
              <a:gd name="connsiteX8" fmla="*/ 7620 w 529590"/>
              <a:gd name="connsiteY8" fmla="*/ 378894 h 519864"/>
              <a:gd name="connsiteX9" fmla="*/ 22860 w 529590"/>
              <a:gd name="connsiteY9" fmla="*/ 401754 h 519864"/>
              <a:gd name="connsiteX10" fmla="*/ 64770 w 529590"/>
              <a:gd name="connsiteY10" fmla="*/ 447474 h 519864"/>
              <a:gd name="connsiteX11" fmla="*/ 121920 w 529590"/>
              <a:gd name="connsiteY11" fmla="*/ 481764 h 519864"/>
              <a:gd name="connsiteX12" fmla="*/ 209550 w 529590"/>
              <a:gd name="connsiteY12" fmla="*/ 508434 h 519864"/>
              <a:gd name="connsiteX13" fmla="*/ 240030 w 529590"/>
              <a:gd name="connsiteY13" fmla="*/ 512244 h 519864"/>
              <a:gd name="connsiteX14" fmla="*/ 274320 w 529590"/>
              <a:gd name="connsiteY14" fmla="*/ 519864 h 519864"/>
              <a:gd name="connsiteX15" fmla="*/ 365760 w 529590"/>
              <a:gd name="connsiteY15" fmla="*/ 516054 h 519864"/>
              <a:gd name="connsiteX16" fmla="*/ 407670 w 529590"/>
              <a:gd name="connsiteY16" fmla="*/ 493194 h 519864"/>
              <a:gd name="connsiteX17" fmla="*/ 434340 w 529590"/>
              <a:gd name="connsiteY17" fmla="*/ 477954 h 519864"/>
              <a:gd name="connsiteX18" fmla="*/ 453390 w 529590"/>
              <a:gd name="connsiteY18" fmla="*/ 462714 h 519864"/>
              <a:gd name="connsiteX19" fmla="*/ 476250 w 529590"/>
              <a:gd name="connsiteY19" fmla="*/ 447474 h 519864"/>
              <a:gd name="connsiteX20" fmla="*/ 510540 w 529590"/>
              <a:gd name="connsiteY20" fmla="*/ 413184 h 519864"/>
              <a:gd name="connsiteX21" fmla="*/ 529590 w 529590"/>
              <a:gd name="connsiteY21" fmla="*/ 359844 h 519864"/>
              <a:gd name="connsiteX22" fmla="*/ 525780 w 529590"/>
              <a:gd name="connsiteY22" fmla="*/ 196014 h 519864"/>
              <a:gd name="connsiteX23" fmla="*/ 518160 w 529590"/>
              <a:gd name="connsiteY23" fmla="*/ 169344 h 519864"/>
              <a:gd name="connsiteX24" fmla="*/ 480060 w 529590"/>
              <a:gd name="connsiteY24" fmla="*/ 96954 h 51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590" h="519864">
                <a:moveTo>
                  <a:pt x="480060" y="96954"/>
                </a:moveTo>
                <a:lnTo>
                  <a:pt x="480060" y="96954"/>
                </a:lnTo>
                <a:cubicBezTo>
                  <a:pt x="407670" y="66474"/>
                  <a:pt x="339439" y="23111"/>
                  <a:pt x="262890" y="5514"/>
                </a:cubicBezTo>
                <a:cubicBezTo>
                  <a:pt x="200343" y="-8865"/>
                  <a:pt x="158473" y="5233"/>
                  <a:pt x="121920" y="43614"/>
                </a:cubicBezTo>
                <a:cubicBezTo>
                  <a:pt x="104535" y="61869"/>
                  <a:pt x="84632" y="78728"/>
                  <a:pt x="72390" y="100764"/>
                </a:cubicBezTo>
                <a:cubicBezTo>
                  <a:pt x="48523" y="143725"/>
                  <a:pt x="61711" y="125009"/>
                  <a:pt x="34290" y="157914"/>
                </a:cubicBezTo>
                <a:lnTo>
                  <a:pt x="11430" y="218874"/>
                </a:lnTo>
                <a:lnTo>
                  <a:pt x="0" y="249354"/>
                </a:lnTo>
                <a:cubicBezTo>
                  <a:pt x="2540" y="292534"/>
                  <a:pt x="1204" y="336118"/>
                  <a:pt x="7620" y="378894"/>
                </a:cubicBezTo>
                <a:cubicBezTo>
                  <a:pt x="8979" y="387951"/>
                  <a:pt x="17537" y="394302"/>
                  <a:pt x="22860" y="401754"/>
                </a:cubicBezTo>
                <a:cubicBezTo>
                  <a:pt x="39086" y="424470"/>
                  <a:pt x="43175" y="433437"/>
                  <a:pt x="64770" y="447474"/>
                </a:cubicBezTo>
                <a:cubicBezTo>
                  <a:pt x="83397" y="459581"/>
                  <a:pt x="100844" y="474739"/>
                  <a:pt x="121920" y="481764"/>
                </a:cubicBezTo>
                <a:cubicBezTo>
                  <a:pt x="141119" y="488164"/>
                  <a:pt x="194710" y="506579"/>
                  <a:pt x="209550" y="508434"/>
                </a:cubicBezTo>
                <a:cubicBezTo>
                  <a:pt x="219710" y="509704"/>
                  <a:pt x="229910" y="510687"/>
                  <a:pt x="240030" y="512244"/>
                </a:cubicBezTo>
                <a:cubicBezTo>
                  <a:pt x="252606" y="514179"/>
                  <a:pt x="262184" y="516830"/>
                  <a:pt x="274320" y="519864"/>
                </a:cubicBezTo>
                <a:cubicBezTo>
                  <a:pt x="304800" y="518594"/>
                  <a:pt x="335405" y="519090"/>
                  <a:pt x="365760" y="516054"/>
                </a:cubicBezTo>
                <a:cubicBezTo>
                  <a:pt x="389630" y="513667"/>
                  <a:pt x="389136" y="505550"/>
                  <a:pt x="407670" y="493194"/>
                </a:cubicBezTo>
                <a:cubicBezTo>
                  <a:pt x="416189" y="487514"/>
                  <a:pt x="425821" y="483634"/>
                  <a:pt x="434340" y="477954"/>
                </a:cubicBezTo>
                <a:cubicBezTo>
                  <a:pt x="441106" y="473443"/>
                  <a:pt x="446813" y="467497"/>
                  <a:pt x="453390" y="462714"/>
                </a:cubicBezTo>
                <a:cubicBezTo>
                  <a:pt x="460796" y="457327"/>
                  <a:pt x="469329" y="453472"/>
                  <a:pt x="476250" y="447474"/>
                </a:cubicBezTo>
                <a:cubicBezTo>
                  <a:pt x="488465" y="436887"/>
                  <a:pt x="503311" y="427642"/>
                  <a:pt x="510540" y="413184"/>
                </a:cubicBezTo>
                <a:cubicBezTo>
                  <a:pt x="526654" y="380957"/>
                  <a:pt x="519904" y="398589"/>
                  <a:pt x="529590" y="359844"/>
                </a:cubicBezTo>
                <a:cubicBezTo>
                  <a:pt x="528320" y="305234"/>
                  <a:pt x="529052" y="250541"/>
                  <a:pt x="525780" y="196014"/>
                </a:cubicBezTo>
                <a:cubicBezTo>
                  <a:pt x="525226" y="186785"/>
                  <a:pt x="520817" y="178200"/>
                  <a:pt x="518160" y="169344"/>
                </a:cubicBezTo>
                <a:cubicBezTo>
                  <a:pt x="506088" y="129105"/>
                  <a:pt x="486410" y="109019"/>
                  <a:pt x="480060" y="96954"/>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连接符: 肘形 41">
            <a:extLst>
              <a:ext uri="{FF2B5EF4-FFF2-40B4-BE49-F238E27FC236}">
                <a16:creationId xmlns:a16="http://schemas.microsoft.com/office/drawing/2014/main" id="{AD4D1C87-8554-98C8-D58D-9A5EA44A15A3}"/>
              </a:ext>
            </a:extLst>
          </p:cNvPr>
          <p:cNvCxnSpPr>
            <a:stCxn id="15" idx="2"/>
            <a:endCxn id="21" idx="0"/>
          </p:cNvCxnSpPr>
          <p:nvPr/>
        </p:nvCxnSpPr>
        <p:spPr>
          <a:xfrm rot="5400000">
            <a:off x="5928881" y="-255896"/>
            <a:ext cx="451705" cy="8236179"/>
          </a:xfrm>
          <a:prstGeom prst="bentConnector3">
            <a:avLst/>
          </a:prstGeom>
          <a:ln w="38100"/>
        </p:spPr>
        <p:style>
          <a:lnRef idx="2">
            <a:schemeClr val="accent1"/>
          </a:lnRef>
          <a:fillRef idx="0">
            <a:schemeClr val="accent1"/>
          </a:fillRef>
          <a:effectRef idx="1">
            <a:schemeClr val="accent1"/>
          </a:effectRef>
          <a:fontRef idx="minor">
            <a:schemeClr val="tx1"/>
          </a:fontRef>
        </p:style>
      </p:cxnSp>
      <p:sp>
        <p:nvSpPr>
          <p:cNvPr id="50" name="文本框 49">
            <a:extLst>
              <a:ext uri="{FF2B5EF4-FFF2-40B4-BE49-F238E27FC236}">
                <a16:creationId xmlns:a16="http://schemas.microsoft.com/office/drawing/2014/main" id="{3DE494F6-99F0-B7ED-B834-798A3F2FF2F4}"/>
              </a:ext>
            </a:extLst>
          </p:cNvPr>
          <p:cNvSpPr txBox="1"/>
          <p:nvPr/>
        </p:nvSpPr>
        <p:spPr>
          <a:xfrm>
            <a:off x="5815988" y="1066142"/>
            <a:ext cx="5479575" cy="400110"/>
          </a:xfrm>
          <a:prstGeom prst="rect">
            <a:avLst/>
          </a:prstGeom>
          <a:noFill/>
        </p:spPr>
        <p:txBody>
          <a:bodyPr wrap="square" rtlCol="0">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具有明显的</a:t>
            </a:r>
            <a:r>
              <a:rPr lang="zh-CN" altLang="en-US" sz="2000" b="1" dirty="0">
                <a:solidFill>
                  <a:srgbClr val="FF0000"/>
                </a:solidFill>
                <a:latin typeface="微软雅黑" panose="020B0503020204020204" pitchFamily="34" charset="-122"/>
                <a:ea typeface="微软雅黑" panose="020B0503020204020204" pitchFamily="34" charset="-122"/>
              </a:rPr>
              <a:t>时序特征</a:t>
            </a:r>
          </a:p>
        </p:txBody>
      </p:sp>
      <p:cxnSp>
        <p:nvCxnSpPr>
          <p:cNvPr id="52" name="直接箭头连接符 51">
            <a:extLst>
              <a:ext uri="{FF2B5EF4-FFF2-40B4-BE49-F238E27FC236}">
                <a16:creationId xmlns:a16="http://schemas.microsoft.com/office/drawing/2014/main" id="{F4ED101C-4456-A11B-C16A-22468C80D0A6}"/>
              </a:ext>
            </a:extLst>
          </p:cNvPr>
          <p:cNvCxnSpPr/>
          <p:nvPr/>
        </p:nvCxnSpPr>
        <p:spPr>
          <a:xfrm flipV="1">
            <a:off x="7360920" y="5240715"/>
            <a:ext cx="182880" cy="946725"/>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54" name="直接箭头连接符 53">
            <a:extLst>
              <a:ext uri="{FF2B5EF4-FFF2-40B4-BE49-F238E27FC236}">
                <a16:creationId xmlns:a16="http://schemas.microsoft.com/office/drawing/2014/main" id="{9A760FFD-C64B-04B6-68B4-93C4B185467A}"/>
              </a:ext>
            </a:extLst>
          </p:cNvPr>
          <p:cNvCxnSpPr/>
          <p:nvPr/>
        </p:nvCxnSpPr>
        <p:spPr>
          <a:xfrm flipV="1">
            <a:off x="7589520" y="5240715"/>
            <a:ext cx="2209800" cy="1007685"/>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55" name="文本框 54">
            <a:extLst>
              <a:ext uri="{FF2B5EF4-FFF2-40B4-BE49-F238E27FC236}">
                <a16:creationId xmlns:a16="http://schemas.microsoft.com/office/drawing/2014/main" id="{A9B148B9-83E1-DA4A-5BC0-618BBBB7DD64}"/>
              </a:ext>
            </a:extLst>
          </p:cNvPr>
          <p:cNvSpPr txBox="1"/>
          <p:nvPr/>
        </p:nvSpPr>
        <p:spPr>
          <a:xfrm>
            <a:off x="4634666" y="6309731"/>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根据上一帧图像甚至是过往图像综合影响本次分割</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8982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54887-5E15-6546-4A75-AA0CE6B949E0}"/>
            </a:ext>
          </a:extLst>
        </p:cNvPr>
        <p:cNvGrpSpPr/>
        <p:nvPr/>
      </p:nvGrpSpPr>
      <p:grpSpPr>
        <a:xfrm>
          <a:off x="0" y="0"/>
          <a:ext cx="0" cy="0"/>
          <a:chOff x="0" y="0"/>
          <a:chExt cx="0" cy="0"/>
        </a:xfrm>
      </p:grpSpPr>
      <p:cxnSp>
        <p:nvCxnSpPr>
          <p:cNvPr id="464" name="直接连接符 463">
            <a:extLst>
              <a:ext uri="{FF2B5EF4-FFF2-40B4-BE49-F238E27FC236}">
                <a16:creationId xmlns:a16="http://schemas.microsoft.com/office/drawing/2014/main" id="{ECC98F04-EE5B-F53F-5B30-B00DB962DDCF}"/>
              </a:ext>
            </a:extLst>
          </p:cNvPr>
          <p:cNvCxnSpPr>
            <a:cxnSpLocks/>
          </p:cNvCxnSpPr>
          <p:nvPr/>
        </p:nvCxnSpPr>
        <p:spPr>
          <a:xfrm>
            <a:off x="5514975" y="853431"/>
            <a:ext cx="238125"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43" name="组合 342">
            <a:extLst>
              <a:ext uri="{FF2B5EF4-FFF2-40B4-BE49-F238E27FC236}">
                <a16:creationId xmlns:a16="http://schemas.microsoft.com/office/drawing/2014/main" id="{508CBF51-8959-44A1-F75F-83CBA131CC48}"/>
              </a:ext>
            </a:extLst>
          </p:cNvPr>
          <p:cNvGrpSpPr/>
          <p:nvPr/>
        </p:nvGrpSpPr>
        <p:grpSpPr>
          <a:xfrm>
            <a:off x="5955199" y="2549756"/>
            <a:ext cx="219600" cy="220070"/>
            <a:chOff x="2851768" y="1813678"/>
            <a:chExt cx="219600" cy="220070"/>
          </a:xfrm>
        </p:grpSpPr>
        <p:sp>
          <p:nvSpPr>
            <p:cNvPr id="344" name="椭圆 343">
              <a:extLst>
                <a:ext uri="{FF2B5EF4-FFF2-40B4-BE49-F238E27FC236}">
                  <a16:creationId xmlns:a16="http://schemas.microsoft.com/office/drawing/2014/main" id="{05EF821D-5230-CCCE-40C6-B358FEFBC479}"/>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5" name="直接连接符 344">
              <a:extLst>
                <a:ext uri="{FF2B5EF4-FFF2-40B4-BE49-F238E27FC236}">
                  <a16:creationId xmlns:a16="http://schemas.microsoft.com/office/drawing/2014/main" id="{F5EA4F65-EFCA-99E4-AC6A-8161B93D99A7}"/>
                </a:ext>
              </a:extLst>
            </p:cNvPr>
            <p:cNvCxnSpPr>
              <a:stCxn id="344" idx="2"/>
              <a:endCxn id="344"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B540C7AC-397F-AE53-E2FE-9B6A5D9CDF5A}"/>
                </a:ext>
              </a:extLst>
            </p:cNvPr>
            <p:cNvCxnSpPr>
              <a:stCxn id="344" idx="0"/>
              <a:endCxn id="344"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49" name="矩形 348">
            <a:extLst>
              <a:ext uri="{FF2B5EF4-FFF2-40B4-BE49-F238E27FC236}">
                <a16:creationId xmlns:a16="http://schemas.microsoft.com/office/drawing/2014/main" id="{2C64F7B4-DF2A-208A-2EEA-F72F8F139BB3}"/>
              </a:ext>
            </a:extLst>
          </p:cNvPr>
          <p:cNvSpPr/>
          <p:nvPr/>
        </p:nvSpPr>
        <p:spPr>
          <a:xfrm>
            <a:off x="5863975" y="3045545"/>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5" name="矩形 354">
            <a:extLst>
              <a:ext uri="{FF2B5EF4-FFF2-40B4-BE49-F238E27FC236}">
                <a16:creationId xmlns:a16="http://schemas.microsoft.com/office/drawing/2014/main" id="{5738EA8B-D2B0-BE80-FD8F-384C164705E3}"/>
              </a:ext>
            </a:extLst>
          </p:cNvPr>
          <p:cNvSpPr/>
          <p:nvPr/>
        </p:nvSpPr>
        <p:spPr>
          <a:xfrm>
            <a:off x="6305830" y="255396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56" name="组合 355">
            <a:extLst>
              <a:ext uri="{FF2B5EF4-FFF2-40B4-BE49-F238E27FC236}">
                <a16:creationId xmlns:a16="http://schemas.microsoft.com/office/drawing/2014/main" id="{278F477E-EC90-F745-3040-256AF688B2C3}"/>
              </a:ext>
            </a:extLst>
          </p:cNvPr>
          <p:cNvGrpSpPr/>
          <p:nvPr/>
        </p:nvGrpSpPr>
        <p:grpSpPr>
          <a:xfrm>
            <a:off x="6488825" y="3043857"/>
            <a:ext cx="219600" cy="220070"/>
            <a:chOff x="2851768" y="731513"/>
            <a:chExt cx="219600" cy="220070"/>
          </a:xfrm>
        </p:grpSpPr>
        <p:sp>
          <p:nvSpPr>
            <p:cNvPr id="357" name="椭圆 356">
              <a:extLst>
                <a:ext uri="{FF2B5EF4-FFF2-40B4-BE49-F238E27FC236}">
                  <a16:creationId xmlns:a16="http://schemas.microsoft.com/office/drawing/2014/main" id="{617F31BC-B0CB-6736-E80B-7BE0D608281D}"/>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58" name="直接连接符 357">
              <a:extLst>
                <a:ext uri="{FF2B5EF4-FFF2-40B4-BE49-F238E27FC236}">
                  <a16:creationId xmlns:a16="http://schemas.microsoft.com/office/drawing/2014/main" id="{0479264E-FA30-7452-A8D8-BB4AD47EA3C2}"/>
                </a:ext>
              </a:extLst>
            </p:cNvPr>
            <p:cNvCxnSpPr>
              <a:stCxn id="357" idx="1"/>
              <a:endCxn id="35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59" name="直接连接符 358">
              <a:extLst>
                <a:ext uri="{FF2B5EF4-FFF2-40B4-BE49-F238E27FC236}">
                  <a16:creationId xmlns:a16="http://schemas.microsoft.com/office/drawing/2014/main" id="{76A20E50-146E-9CD3-25CC-DB9B772A2D85}"/>
                </a:ext>
              </a:extLst>
            </p:cNvPr>
            <p:cNvCxnSpPr>
              <a:stCxn id="357" idx="7"/>
              <a:endCxn id="35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61" name="连接符: 肘形 360">
            <a:extLst>
              <a:ext uri="{FF2B5EF4-FFF2-40B4-BE49-F238E27FC236}">
                <a16:creationId xmlns:a16="http://schemas.microsoft.com/office/drawing/2014/main" id="{21E5442D-8147-DB11-DFBC-4F3A1C2945D8}"/>
              </a:ext>
            </a:extLst>
          </p:cNvPr>
          <p:cNvCxnSpPr>
            <a:cxnSpLocks/>
            <a:endCxn id="344" idx="2"/>
          </p:cNvCxnSpPr>
          <p:nvPr/>
        </p:nvCxnSpPr>
        <p:spPr>
          <a:xfrm rot="5400000">
            <a:off x="5799777" y="2388665"/>
            <a:ext cx="426548" cy="115704"/>
          </a:xfrm>
          <a:prstGeom prst="bentConnector4">
            <a:avLst>
              <a:gd name="adj1" fmla="val 37102"/>
              <a:gd name="adj2" fmla="val 26684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4" name="连接符: 肘形 363">
            <a:extLst>
              <a:ext uri="{FF2B5EF4-FFF2-40B4-BE49-F238E27FC236}">
                <a16:creationId xmlns:a16="http://schemas.microsoft.com/office/drawing/2014/main" id="{8BDC0860-C192-6082-20E4-28BCFF594902}"/>
              </a:ext>
            </a:extLst>
          </p:cNvPr>
          <p:cNvCxnSpPr>
            <a:stCxn id="9" idx="2"/>
            <a:endCxn id="344" idx="0"/>
          </p:cNvCxnSpPr>
          <p:nvPr/>
        </p:nvCxnSpPr>
        <p:spPr>
          <a:xfrm rot="5400000">
            <a:off x="5998245" y="2288909"/>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7" name="连接符: 肘形 366">
            <a:extLst>
              <a:ext uri="{FF2B5EF4-FFF2-40B4-BE49-F238E27FC236}">
                <a16:creationId xmlns:a16="http://schemas.microsoft.com/office/drawing/2014/main" id="{175C6A47-1D2B-59BF-FC63-2A638A0E3CE5}"/>
              </a:ext>
            </a:extLst>
          </p:cNvPr>
          <p:cNvCxnSpPr>
            <a:endCxn id="355" idx="0"/>
          </p:cNvCxnSpPr>
          <p:nvPr/>
        </p:nvCxnSpPr>
        <p:spPr>
          <a:xfrm rot="16200000" flipH="1">
            <a:off x="6352629" y="2307967"/>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1" name="直接连接符 370">
            <a:extLst>
              <a:ext uri="{FF2B5EF4-FFF2-40B4-BE49-F238E27FC236}">
                <a16:creationId xmlns:a16="http://schemas.microsoft.com/office/drawing/2014/main" id="{D550D856-55DA-CF2A-BC97-825920C895A6}"/>
              </a:ext>
            </a:extLst>
          </p:cNvPr>
          <p:cNvCxnSpPr>
            <a:stCxn id="344" idx="4"/>
            <a:endCxn id="349" idx="0"/>
          </p:cNvCxnSpPr>
          <p:nvPr/>
        </p:nvCxnSpPr>
        <p:spPr>
          <a:xfrm flipH="1">
            <a:off x="6063283" y="2769826"/>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3" name="直接连接符 372">
            <a:extLst>
              <a:ext uri="{FF2B5EF4-FFF2-40B4-BE49-F238E27FC236}">
                <a16:creationId xmlns:a16="http://schemas.microsoft.com/office/drawing/2014/main" id="{5D5A5C57-3487-4AB9-51B0-F4EF9FE256D9}"/>
              </a:ext>
            </a:extLst>
          </p:cNvPr>
          <p:cNvCxnSpPr>
            <a:stCxn id="355" idx="2"/>
            <a:endCxn id="357" idx="0"/>
          </p:cNvCxnSpPr>
          <p:nvPr/>
        </p:nvCxnSpPr>
        <p:spPr>
          <a:xfrm>
            <a:off x="6598625" y="2774033"/>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5" name="直接连接符 374">
            <a:extLst>
              <a:ext uri="{FF2B5EF4-FFF2-40B4-BE49-F238E27FC236}">
                <a16:creationId xmlns:a16="http://schemas.microsoft.com/office/drawing/2014/main" id="{02C18B5D-5BE3-F237-387B-166BDC39A5A9}"/>
              </a:ext>
            </a:extLst>
          </p:cNvPr>
          <p:cNvCxnSpPr>
            <a:stCxn id="349" idx="3"/>
            <a:endCxn id="357" idx="2"/>
          </p:cNvCxnSpPr>
          <p:nvPr/>
        </p:nvCxnSpPr>
        <p:spPr>
          <a:xfrm flipV="1">
            <a:off x="6262591" y="3153892"/>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47ECEE5D-A361-D10D-5C5D-6EA05A4A5A5E}"/>
              </a:ext>
            </a:extLst>
          </p:cNvPr>
          <p:cNvCxnSpPr>
            <a:cxnSpLocks/>
          </p:cNvCxnSpPr>
          <p:nvPr/>
        </p:nvCxnSpPr>
        <p:spPr>
          <a:xfrm>
            <a:off x="5996940" y="1250688"/>
            <a:ext cx="422909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41CBF945-BC91-3564-45C1-AF3CD954CF3A}"/>
              </a:ext>
            </a:extLst>
          </p:cNvPr>
          <p:cNvCxnSpPr>
            <a:cxnSpLocks/>
          </p:cNvCxnSpPr>
          <p:nvPr/>
        </p:nvCxnSpPr>
        <p:spPr>
          <a:xfrm>
            <a:off x="5996940" y="1994415"/>
            <a:ext cx="4272095" cy="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6" name="矩形 55">
            <a:extLst>
              <a:ext uri="{FF2B5EF4-FFF2-40B4-BE49-F238E27FC236}">
                <a16:creationId xmlns:a16="http://schemas.microsoft.com/office/drawing/2014/main" id="{87FC4F0B-00A2-85CC-39F4-10BEAC2C176E}"/>
              </a:ext>
            </a:extLst>
          </p:cNvPr>
          <p:cNvSpPr/>
          <p:nvPr/>
        </p:nvSpPr>
        <p:spPr>
          <a:xfrm>
            <a:off x="10301857"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EF220591-31C6-D995-20A3-990E4C64DF36}"/>
              </a:ext>
            </a:extLst>
          </p:cNvPr>
          <p:cNvSpPr/>
          <p:nvPr/>
        </p:nvSpPr>
        <p:spPr>
          <a:xfrm>
            <a:off x="10630873" y="31170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7F8D3677-818D-8A79-8DD9-8249040ECA33}"/>
              </a:ext>
            </a:extLst>
          </p:cNvPr>
          <p:cNvSpPr/>
          <p:nvPr/>
        </p:nvSpPr>
        <p:spPr>
          <a:xfrm>
            <a:off x="8201598"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5BD62B89-2FAB-24DF-ED8D-BA06AE3758D7}"/>
              </a:ext>
            </a:extLst>
          </p:cNvPr>
          <p:cNvSpPr/>
          <p:nvPr/>
        </p:nvSpPr>
        <p:spPr>
          <a:xfrm>
            <a:off x="6132800"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BA4B6CC8-A5DB-4140-0C45-CA9BECA2A703}"/>
              </a:ext>
            </a:extLst>
          </p:cNvPr>
          <p:cNvSpPr/>
          <p:nvPr/>
        </p:nvSpPr>
        <p:spPr>
          <a:xfrm>
            <a:off x="4145509"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20042CC8-A3B5-37A5-1B3B-E40E3217DBDF}"/>
              </a:ext>
            </a:extLst>
          </p:cNvPr>
          <p:cNvGrpSpPr/>
          <p:nvPr/>
        </p:nvGrpSpPr>
        <p:grpSpPr>
          <a:xfrm>
            <a:off x="10301857" y="4838911"/>
            <a:ext cx="1389981" cy="1755141"/>
            <a:chOff x="8579737" y="4937971"/>
            <a:chExt cx="1389981" cy="1755141"/>
          </a:xfrm>
        </p:grpSpPr>
        <p:sp>
          <p:nvSpPr>
            <p:cNvPr id="55" name="矩形 54">
              <a:extLst>
                <a:ext uri="{FF2B5EF4-FFF2-40B4-BE49-F238E27FC236}">
                  <a16:creationId xmlns:a16="http://schemas.microsoft.com/office/drawing/2014/main" id="{14A6A29E-FA91-9CEC-18DD-7055EEFEED3C}"/>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B4CE76A7-6D21-90EA-8602-4A22A6CC75F1}"/>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C1D84080-5803-9C93-9307-336D3C9B5AAF}"/>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39F8D07C-9A57-C8F9-B42F-22D856942FF0}"/>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58CA879F-CE8C-3F4F-7FE4-4A8D62C32033}"/>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326C75ED-2E89-4228-4C42-592AF78B6D9A}"/>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10BD006F-DF9F-2993-E4C2-8EF4CE594C96}"/>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C96D4F67-5D81-8411-A36F-E545D4AC4491}"/>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15DDB44E-AFB0-3308-D7ED-FE4D22F3B1E7}"/>
              </a:ext>
            </a:extLst>
          </p:cNvPr>
          <p:cNvGrpSpPr/>
          <p:nvPr/>
        </p:nvGrpSpPr>
        <p:grpSpPr>
          <a:xfrm>
            <a:off x="8201598" y="4838911"/>
            <a:ext cx="1389980" cy="1755141"/>
            <a:chOff x="6479478" y="4937971"/>
            <a:chExt cx="1389980" cy="1755141"/>
          </a:xfrm>
        </p:grpSpPr>
        <p:sp>
          <p:nvSpPr>
            <p:cNvPr id="93" name="矩形 92">
              <a:extLst>
                <a:ext uri="{FF2B5EF4-FFF2-40B4-BE49-F238E27FC236}">
                  <a16:creationId xmlns:a16="http://schemas.microsoft.com/office/drawing/2014/main" id="{9E6AC40D-ED8D-706E-3D1B-54D4CAA5A71B}"/>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86622469-73A7-BBD9-8F83-231AB5282325}"/>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FA8629FF-BE84-9B19-B294-B75810969CD4}"/>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D83739D8-2F05-DFDA-D88F-80C4C1020F60}"/>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F3B64647-E00B-465D-6968-4574D1B6C856}"/>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031B1100-06AF-3303-3F25-2337BB052BF7}"/>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D63AE227-BC20-6E26-9B33-8A4FADD5C53F}"/>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2EE052DA-EB0D-11B0-A402-F969854BBE20}"/>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443F0C20-AE5A-0AEA-F81E-173764FAD130}"/>
              </a:ext>
            </a:extLst>
          </p:cNvPr>
          <p:cNvGrpSpPr/>
          <p:nvPr/>
        </p:nvGrpSpPr>
        <p:grpSpPr>
          <a:xfrm>
            <a:off x="6132800" y="4836881"/>
            <a:ext cx="1389980" cy="1755141"/>
            <a:chOff x="4410680" y="4935941"/>
            <a:chExt cx="1389980" cy="1755141"/>
          </a:xfrm>
        </p:grpSpPr>
        <p:sp>
          <p:nvSpPr>
            <p:cNvPr id="101" name="矩形 100">
              <a:extLst>
                <a:ext uri="{FF2B5EF4-FFF2-40B4-BE49-F238E27FC236}">
                  <a16:creationId xmlns:a16="http://schemas.microsoft.com/office/drawing/2014/main" id="{9C6F8BED-1845-1187-57D9-00E2FC400B0D}"/>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08D0594C-8A52-4008-7F01-6FF3FDF6DB59}"/>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BEB993CE-A2F3-C8F7-8D53-1041837900E1}"/>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C28DD0B7-099E-F3F8-ADB3-F30B8E7C6305}"/>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3E875C63-7184-48CD-FFB9-9EF180C0E48F}"/>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FD6C7D84-DAB0-B34D-D34C-EA1029D53EA8}"/>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44B756DE-06A6-81DA-3A5A-BC7C11C0154B}"/>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2697916A-D2C0-7DF8-6392-F350763A6BF7}"/>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D4E83AFD-BB32-AD72-B45A-B4C2E70070B2}"/>
              </a:ext>
            </a:extLst>
          </p:cNvPr>
          <p:cNvGrpSpPr/>
          <p:nvPr/>
        </p:nvGrpSpPr>
        <p:grpSpPr>
          <a:xfrm>
            <a:off x="4145509" y="4834851"/>
            <a:ext cx="1389981" cy="1755141"/>
            <a:chOff x="2423389" y="4933911"/>
            <a:chExt cx="1389981" cy="1755141"/>
          </a:xfrm>
        </p:grpSpPr>
        <p:sp>
          <p:nvSpPr>
            <p:cNvPr id="117" name="矩形 116">
              <a:extLst>
                <a:ext uri="{FF2B5EF4-FFF2-40B4-BE49-F238E27FC236}">
                  <a16:creationId xmlns:a16="http://schemas.microsoft.com/office/drawing/2014/main" id="{737C901C-DD13-7310-8F21-15DC1055D359}"/>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CDDB5C80-83FB-F804-C0CF-ABD6EE191A3C}"/>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E8F3926B-AA0E-BE50-8EF8-5C1D31D4843C}"/>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40722286-B496-6D60-00D2-279A08D2A88C}"/>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C2ABE424-5297-4880-DBE9-0400809289EB}"/>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E5BB1E5E-C3D8-7537-B536-B0BDC95A3B08}"/>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F166B95D-78F0-8197-44F2-6A76D61D9710}"/>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7B441AFE-09CD-BC84-0BFC-37C362CF7A57}"/>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26" name="矩形 125">
            <a:extLst>
              <a:ext uri="{FF2B5EF4-FFF2-40B4-BE49-F238E27FC236}">
                <a16:creationId xmlns:a16="http://schemas.microsoft.com/office/drawing/2014/main" id="{D2564161-5E2B-4121-F93C-98EAF3A24AB0}"/>
              </a:ext>
            </a:extLst>
          </p:cNvPr>
          <p:cNvSpPr/>
          <p:nvPr/>
        </p:nvSpPr>
        <p:spPr>
          <a:xfrm>
            <a:off x="1956809" y="527211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93777689-461F-0582-3E5A-62AE962CFC74}"/>
              </a:ext>
            </a:extLst>
          </p:cNvPr>
          <p:cNvSpPr/>
          <p:nvPr/>
        </p:nvSpPr>
        <p:spPr>
          <a:xfrm>
            <a:off x="1956809" y="5540874"/>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821F37B7-E506-2B03-B6FC-E77A582B3663}"/>
              </a:ext>
            </a:extLst>
          </p:cNvPr>
          <p:cNvSpPr/>
          <p:nvPr/>
        </p:nvSpPr>
        <p:spPr>
          <a:xfrm>
            <a:off x="374173" y="5473560"/>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69" name="直接连接符 168">
            <a:extLst>
              <a:ext uri="{FF2B5EF4-FFF2-40B4-BE49-F238E27FC236}">
                <a16:creationId xmlns:a16="http://schemas.microsoft.com/office/drawing/2014/main" id="{706A18F8-8997-EBBD-39EE-BA97EC80B28E}"/>
              </a:ext>
            </a:extLst>
          </p:cNvPr>
          <p:cNvCxnSpPr>
            <a:cxnSpLocks/>
            <a:stCxn id="168" idx="2"/>
            <a:endCxn id="61" idx="0"/>
          </p:cNvCxnSpPr>
          <p:nvPr/>
        </p:nvCxnSpPr>
        <p:spPr>
          <a:xfrm>
            <a:off x="11322485" y="2230360"/>
            <a:ext cx="3378" cy="88672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04CFEE16-262E-2359-393F-57D48D529451}"/>
              </a:ext>
            </a:extLst>
          </p:cNvPr>
          <p:cNvCxnSpPr>
            <a:stCxn id="56" idx="2"/>
            <a:endCxn id="55" idx="0"/>
          </p:cNvCxnSpPr>
          <p:nvPr/>
        </p:nvCxnSpPr>
        <p:spPr>
          <a:xfrm>
            <a:off x="10996847"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36AFF8FE-7BC5-126D-36DA-9FEFD8444101}"/>
              </a:ext>
            </a:extLst>
          </p:cNvPr>
          <p:cNvCxnSpPr>
            <a:cxnSpLocks/>
            <a:stCxn id="92" idx="1"/>
            <a:endCxn id="93" idx="3"/>
          </p:cNvCxnSpPr>
          <p:nvPr/>
        </p:nvCxnSpPr>
        <p:spPr>
          <a:xfrm rot="10800000">
            <a:off x="9591578" y="494894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68C5020D-A154-27A6-CD90-2D427FD09744}"/>
              </a:ext>
            </a:extLst>
          </p:cNvPr>
          <p:cNvCxnSpPr>
            <a:cxnSpLocks/>
            <a:stCxn id="100" idx="1"/>
            <a:endCxn id="101" idx="3"/>
          </p:cNvCxnSpPr>
          <p:nvPr/>
        </p:nvCxnSpPr>
        <p:spPr>
          <a:xfrm rot="10800000">
            <a:off x="7522780" y="494691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2421B9E7-722F-9D33-B342-284AAD0CD8D7}"/>
              </a:ext>
            </a:extLst>
          </p:cNvPr>
          <p:cNvCxnSpPr>
            <a:cxnSpLocks/>
            <a:stCxn id="108" idx="1"/>
            <a:endCxn id="117" idx="3"/>
          </p:cNvCxnSpPr>
          <p:nvPr/>
        </p:nvCxnSpPr>
        <p:spPr>
          <a:xfrm rot="10800000">
            <a:off x="5535490" y="494488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373163EF-7CC1-4DDB-5318-AD35F5E38A51}"/>
              </a:ext>
            </a:extLst>
          </p:cNvPr>
          <p:cNvCxnSpPr>
            <a:stCxn id="124" idx="1"/>
            <a:endCxn id="127" idx="2"/>
          </p:cNvCxnSpPr>
          <p:nvPr/>
        </p:nvCxnSpPr>
        <p:spPr>
          <a:xfrm rot="10800000">
            <a:off x="2651799" y="5809635"/>
            <a:ext cx="1493710" cy="67032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056C521A-0247-E13C-C96F-A0EE27CF3B06}"/>
              </a:ext>
            </a:extLst>
          </p:cNvPr>
          <p:cNvCxnSpPr>
            <a:stCxn id="69" idx="2"/>
            <a:endCxn id="93" idx="0"/>
          </p:cNvCxnSpPr>
          <p:nvPr/>
        </p:nvCxnSpPr>
        <p:spPr>
          <a:xfrm>
            <a:off x="8896588"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BA3BC454-A372-FDBB-5184-7C5B5CA379BE}"/>
              </a:ext>
            </a:extLst>
          </p:cNvPr>
          <p:cNvCxnSpPr>
            <a:stCxn id="77" idx="2"/>
            <a:endCxn id="101" idx="0"/>
          </p:cNvCxnSpPr>
          <p:nvPr/>
        </p:nvCxnSpPr>
        <p:spPr>
          <a:xfrm>
            <a:off x="6827790" y="4067817"/>
            <a:ext cx="0" cy="76906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17992DA1-94BC-2A93-2CE6-C547C37C980F}"/>
              </a:ext>
            </a:extLst>
          </p:cNvPr>
          <p:cNvCxnSpPr>
            <a:cxnSpLocks/>
            <a:stCxn id="85" idx="2"/>
            <a:endCxn id="117" idx="0"/>
          </p:cNvCxnSpPr>
          <p:nvPr/>
        </p:nvCxnSpPr>
        <p:spPr>
          <a:xfrm>
            <a:off x="4840499" y="4067817"/>
            <a:ext cx="1" cy="76703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84" name="矩形: 圆角 283">
            <a:extLst>
              <a:ext uri="{FF2B5EF4-FFF2-40B4-BE49-F238E27FC236}">
                <a16:creationId xmlns:a16="http://schemas.microsoft.com/office/drawing/2014/main" id="{579F734D-9E8A-7F9F-74BE-18EA4C3B9B0A}"/>
              </a:ext>
            </a:extLst>
          </p:cNvPr>
          <p:cNvSpPr/>
          <p:nvPr/>
        </p:nvSpPr>
        <p:spPr>
          <a:xfrm>
            <a:off x="3771606" y="4638453"/>
            <a:ext cx="8176553" cy="2066046"/>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DB0D1A1C-D583-ECD0-73B2-46E4CD294EF6}"/>
              </a:ext>
            </a:extLst>
          </p:cNvPr>
          <p:cNvSpPr txBox="1"/>
          <p:nvPr/>
        </p:nvSpPr>
        <p:spPr>
          <a:xfrm>
            <a:off x="3717168" y="4307374"/>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grpSp>
        <p:nvGrpSpPr>
          <p:cNvPr id="183" name="组合 182">
            <a:extLst>
              <a:ext uri="{FF2B5EF4-FFF2-40B4-BE49-F238E27FC236}">
                <a16:creationId xmlns:a16="http://schemas.microsoft.com/office/drawing/2014/main" id="{95F6DEB3-3CBF-0ECF-E7D8-A834B2D16ABB}"/>
              </a:ext>
            </a:extLst>
          </p:cNvPr>
          <p:cNvGrpSpPr/>
          <p:nvPr/>
        </p:nvGrpSpPr>
        <p:grpSpPr>
          <a:xfrm>
            <a:off x="7135184" y="745777"/>
            <a:ext cx="798616" cy="1476378"/>
            <a:chOff x="4717104" y="745777"/>
            <a:chExt cx="798616" cy="1476378"/>
          </a:xfrm>
        </p:grpSpPr>
        <p:sp>
          <p:nvSpPr>
            <p:cNvPr id="253" name="文本框 252">
              <a:extLst>
                <a:ext uri="{FF2B5EF4-FFF2-40B4-BE49-F238E27FC236}">
                  <a16:creationId xmlns:a16="http://schemas.microsoft.com/office/drawing/2014/main" id="{EE9623D3-BB2D-7301-1751-254668FC1C2A}"/>
                </a:ext>
              </a:extLst>
            </p:cNvPr>
            <p:cNvSpPr txBox="1"/>
            <p:nvPr/>
          </p:nvSpPr>
          <p:spPr>
            <a:xfrm>
              <a:off x="4717104" y="745777"/>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8C5F5D91-D39C-17B5-E77D-07AEC0440CCB}"/>
                </a:ext>
              </a:extLst>
            </p:cNvPr>
            <p:cNvSpPr/>
            <p:nvPr/>
          </p:nvSpPr>
          <p:spPr>
            <a:xfrm>
              <a:off x="4836580"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E0F26FE9-807E-A1EF-EBFF-9721A9FD1535}"/>
                    </a:ext>
                  </a:extLst>
                </p:cNvPr>
                <p:cNvSpPr txBox="1"/>
                <p:nvPr/>
              </p:nvSpPr>
              <p:spPr>
                <a:xfrm>
                  <a:off x="4953661" y="1945156"/>
                  <a:ext cx="352775"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681957D4-507F-5A32-BC96-8F014D069E8B}"/>
                    </a:ext>
                  </a:extLst>
                </p:cNvPr>
                <p:cNvSpPr txBox="1">
                  <a:spLocks noRot="1" noChangeAspect="1" noMove="1" noResize="1" noEditPoints="1" noAdjustHandles="1" noChangeArrowheads="1" noChangeShapeType="1" noTextEdit="1"/>
                </p:cNvSpPr>
                <p:nvPr/>
              </p:nvSpPr>
              <p:spPr>
                <a:xfrm>
                  <a:off x="4953661" y="1945156"/>
                  <a:ext cx="352775" cy="276999"/>
                </a:xfrm>
                <a:prstGeom prst="rect">
                  <a:avLst/>
                </a:prstGeom>
                <a:blipFill>
                  <a:blip r:embed="rId2"/>
                  <a:stretch>
                    <a:fillRect l="-1724"/>
                  </a:stretch>
                </a:blipFill>
              </p:spPr>
              <p:txBody>
                <a:bodyPr/>
                <a:lstStyle/>
                <a:p>
                  <a:r>
                    <a:rPr lang="zh-CN" altLang="en-US">
                      <a:noFill/>
                    </a:rPr>
                    <a:t> </a:t>
                  </a:r>
                </a:p>
              </p:txBody>
            </p:sp>
          </mc:Fallback>
        </mc:AlternateContent>
      </p:grpSp>
      <p:grpSp>
        <p:nvGrpSpPr>
          <p:cNvPr id="181" name="组合 180">
            <a:extLst>
              <a:ext uri="{FF2B5EF4-FFF2-40B4-BE49-F238E27FC236}">
                <a16:creationId xmlns:a16="http://schemas.microsoft.com/office/drawing/2014/main" id="{410D9208-1651-1D27-CBA1-C8599ECCF52B}"/>
              </a:ext>
            </a:extLst>
          </p:cNvPr>
          <p:cNvGrpSpPr/>
          <p:nvPr/>
        </p:nvGrpSpPr>
        <p:grpSpPr>
          <a:xfrm>
            <a:off x="8497280" y="742141"/>
            <a:ext cx="798616" cy="1501997"/>
            <a:chOff x="6874220" y="742141"/>
            <a:chExt cx="798616" cy="1501997"/>
          </a:xfrm>
        </p:grpSpPr>
        <p:sp>
          <p:nvSpPr>
            <p:cNvPr id="254" name="文本框 253">
              <a:extLst>
                <a:ext uri="{FF2B5EF4-FFF2-40B4-BE49-F238E27FC236}">
                  <a16:creationId xmlns:a16="http://schemas.microsoft.com/office/drawing/2014/main" id="{7529196F-1E22-E7A9-37A9-91CA0100A026}"/>
                </a:ext>
              </a:extLst>
            </p:cNvPr>
            <p:cNvSpPr txBox="1"/>
            <p:nvPr/>
          </p:nvSpPr>
          <p:spPr>
            <a:xfrm>
              <a:off x="6874220" y="742141"/>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1209A3F2-2022-92C7-3138-574E13D33738}"/>
                </a:ext>
              </a:extLst>
            </p:cNvPr>
            <p:cNvSpPr/>
            <p:nvPr/>
          </p:nvSpPr>
          <p:spPr>
            <a:xfrm>
              <a:off x="697450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4E6EBC94-1E55-CA3B-C3AC-1E63FEA6FA26}"/>
                    </a:ext>
                  </a:extLst>
                </p:cNvPr>
                <p:cNvSpPr txBox="1"/>
                <p:nvPr/>
              </p:nvSpPr>
              <p:spPr>
                <a:xfrm>
                  <a:off x="7052434" y="1967139"/>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7" name="文本框 256">
                  <a:extLst>
                    <a:ext uri="{FF2B5EF4-FFF2-40B4-BE49-F238E27FC236}">
                      <a16:creationId xmlns:a16="http://schemas.microsoft.com/office/drawing/2014/main" id="{E2BBA62A-A737-7E31-7CE1-5FBE2F112C48}"/>
                    </a:ext>
                  </a:extLst>
                </p:cNvPr>
                <p:cNvSpPr txBox="1">
                  <a:spLocks noRot="1" noChangeAspect="1" noMove="1" noResize="1" noEditPoints="1" noAdjustHandles="1" noChangeArrowheads="1" noChangeShapeType="1" noTextEdit="1"/>
                </p:cNvSpPr>
                <p:nvPr/>
              </p:nvSpPr>
              <p:spPr>
                <a:xfrm>
                  <a:off x="7052434" y="1967139"/>
                  <a:ext cx="452880" cy="276999"/>
                </a:xfrm>
                <a:prstGeom prst="rect">
                  <a:avLst/>
                </a:prstGeom>
                <a:blipFill>
                  <a:blip r:embed="rId3"/>
                  <a:stretch>
                    <a:fillRect/>
                  </a:stretch>
                </a:blipFill>
              </p:spPr>
              <p:txBody>
                <a:bodyPr/>
                <a:lstStyle/>
                <a:p>
                  <a:r>
                    <a:rPr lang="zh-CN" altLang="en-US">
                      <a:noFill/>
                    </a:rPr>
                    <a:t> </a:t>
                  </a:r>
                </a:p>
              </p:txBody>
            </p:sp>
          </mc:Fallback>
        </mc:AlternateContent>
      </p:grpSp>
      <p:sp>
        <p:nvSpPr>
          <p:cNvPr id="82" name="矩形 81">
            <a:extLst>
              <a:ext uri="{FF2B5EF4-FFF2-40B4-BE49-F238E27FC236}">
                <a16:creationId xmlns:a16="http://schemas.microsoft.com/office/drawing/2014/main" id="{8CD5E9C6-F740-0955-276A-2C6905ABFE9C}"/>
              </a:ext>
            </a:extLst>
          </p:cNvPr>
          <p:cNvSpPr/>
          <p:nvPr/>
        </p:nvSpPr>
        <p:spPr>
          <a:xfrm>
            <a:off x="361756" y="2886818"/>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current_input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7CD9A9A7-8A8C-1038-1D02-EFEE5C1C9B73}"/>
              </a:ext>
            </a:extLst>
          </p:cNvPr>
          <p:cNvSpPr/>
          <p:nvPr/>
        </p:nvSpPr>
        <p:spPr>
          <a:xfrm>
            <a:off x="361756" y="1817093"/>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last_output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9E504C49-97AB-DB74-BA00-210490D829FC}"/>
              </a:ext>
            </a:extLst>
          </p:cNvPr>
          <p:cNvSpPr/>
          <p:nvPr/>
        </p:nvSpPr>
        <p:spPr>
          <a:xfrm>
            <a:off x="361756" y="721089"/>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past_data</a:t>
            </a:r>
            <a:endParaRPr lang="zh-CN" altLang="en-US" sz="1400" dirty="0">
              <a:solidFill>
                <a:schemeClr val="tx1"/>
              </a:solidFill>
              <a:latin typeface="微软雅黑" panose="020B0503020204020204" pitchFamily="34" charset="-122"/>
              <a:ea typeface="微软雅黑" panose="020B0503020204020204" pitchFamily="34" charset="-122"/>
            </a:endParaRPr>
          </a:p>
        </p:txBody>
      </p:sp>
      <p:pic>
        <p:nvPicPr>
          <p:cNvPr id="116" name="图片 115" descr="图片包含 游戏机&#10;&#10;描述已自动生成">
            <a:extLst>
              <a:ext uri="{FF2B5EF4-FFF2-40B4-BE49-F238E27FC236}">
                <a16:creationId xmlns:a16="http://schemas.microsoft.com/office/drawing/2014/main" id="{D67FA8E2-6754-2E94-4198-C7D815FF6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739" y="1088722"/>
            <a:ext cx="655779" cy="655779"/>
          </a:xfrm>
          <a:prstGeom prst="rect">
            <a:avLst/>
          </a:prstGeom>
        </p:spPr>
      </p:pic>
      <p:pic>
        <p:nvPicPr>
          <p:cNvPr id="125" name="图片 124" descr="黑暗里有星球&#10;&#10;中度可信度描述已自动生成">
            <a:extLst>
              <a:ext uri="{FF2B5EF4-FFF2-40B4-BE49-F238E27FC236}">
                <a16:creationId xmlns:a16="http://schemas.microsoft.com/office/drawing/2014/main" id="{490DCFC6-E3DC-97C6-12FE-E162235221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00" y="2171905"/>
            <a:ext cx="637223" cy="637223"/>
          </a:xfrm>
          <a:prstGeom prst="rect">
            <a:avLst/>
          </a:prstGeom>
        </p:spPr>
      </p:pic>
      <p:cxnSp>
        <p:nvCxnSpPr>
          <p:cNvPr id="141" name="直接连接符 140">
            <a:extLst>
              <a:ext uri="{FF2B5EF4-FFF2-40B4-BE49-F238E27FC236}">
                <a16:creationId xmlns:a16="http://schemas.microsoft.com/office/drawing/2014/main" id="{0DC9173F-8B1C-8ADC-92AC-D7F8AB38E0C3}"/>
              </a:ext>
            </a:extLst>
          </p:cNvPr>
          <p:cNvCxnSpPr>
            <a:stCxn id="9" idx="3"/>
            <a:endCxn id="76" idx="1"/>
          </p:cNvCxnSpPr>
          <p:nvPr/>
        </p:nvCxnSpPr>
        <p:spPr>
          <a:xfrm>
            <a:off x="6528180" y="1622162"/>
            <a:ext cx="726480"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5" name="直接连接符 144">
            <a:extLst>
              <a:ext uri="{FF2B5EF4-FFF2-40B4-BE49-F238E27FC236}">
                <a16:creationId xmlns:a16="http://schemas.microsoft.com/office/drawing/2014/main" id="{E90AA787-AA1D-D9FA-7C36-94A66314842B}"/>
              </a:ext>
            </a:extLst>
          </p:cNvPr>
          <p:cNvCxnSpPr>
            <a:cxnSpLocks/>
            <a:stCxn id="76" idx="3"/>
            <a:endCxn id="78" idx="1"/>
          </p:cNvCxnSpPr>
          <p:nvPr/>
        </p:nvCxnSpPr>
        <p:spPr>
          <a:xfrm>
            <a:off x="7792839" y="1622162"/>
            <a:ext cx="804727"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8EE18084-274B-3E7B-8978-E429FCF35A59}"/>
              </a:ext>
            </a:extLst>
          </p:cNvPr>
          <p:cNvCxnSpPr>
            <a:cxnSpLocks/>
            <a:stCxn id="78" idx="3"/>
            <a:endCxn id="79" idx="1"/>
          </p:cNvCxnSpPr>
          <p:nvPr/>
        </p:nvCxnSpPr>
        <p:spPr>
          <a:xfrm>
            <a:off x="9135745" y="1622162"/>
            <a:ext cx="674359"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5" name="组合 184">
            <a:extLst>
              <a:ext uri="{FF2B5EF4-FFF2-40B4-BE49-F238E27FC236}">
                <a16:creationId xmlns:a16="http://schemas.microsoft.com/office/drawing/2014/main" id="{52CAF675-5597-92DE-642F-F35342B4092A}"/>
              </a:ext>
            </a:extLst>
          </p:cNvPr>
          <p:cNvGrpSpPr/>
          <p:nvPr/>
        </p:nvGrpSpPr>
        <p:grpSpPr>
          <a:xfrm>
            <a:off x="10920772" y="744195"/>
            <a:ext cx="803425" cy="1487381"/>
            <a:chOff x="10853716" y="744195"/>
            <a:chExt cx="803425" cy="1487381"/>
          </a:xfrm>
        </p:grpSpPr>
        <p:sp>
          <p:nvSpPr>
            <p:cNvPr id="280" name="文本框 279">
              <a:extLst>
                <a:ext uri="{FF2B5EF4-FFF2-40B4-BE49-F238E27FC236}">
                  <a16:creationId xmlns:a16="http://schemas.microsoft.com/office/drawing/2014/main" id="{4ACB8A8B-603E-97F3-ED91-E212000639B8}"/>
                </a:ext>
              </a:extLst>
            </p:cNvPr>
            <p:cNvSpPr txBox="1"/>
            <p:nvPr/>
          </p:nvSpPr>
          <p:spPr>
            <a:xfrm>
              <a:off x="10853716" y="744195"/>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E137ECD5-B747-CE6C-ADD2-CCE96D550DDF}"/>
                </a:ext>
              </a:extLst>
            </p:cNvPr>
            <p:cNvSpPr/>
            <p:nvPr/>
          </p:nvSpPr>
          <p:spPr>
            <a:xfrm>
              <a:off x="10986339" y="1030373"/>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DA64661B-E1BD-F08B-3FB3-B23AA33FB941}"/>
                    </a:ext>
                  </a:extLst>
                </p:cNvPr>
                <p:cNvSpPr txBox="1"/>
                <p:nvPr/>
              </p:nvSpPr>
              <p:spPr>
                <a:xfrm>
                  <a:off x="11027411" y="1954577"/>
                  <a:ext cx="452881"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B8008E10-BE5F-6811-4092-BFE2B81A6B20}"/>
                    </a:ext>
                  </a:extLst>
                </p:cNvPr>
                <p:cNvSpPr txBox="1">
                  <a:spLocks noRot="1" noChangeAspect="1" noMove="1" noResize="1" noEditPoints="1" noAdjustHandles="1" noChangeArrowheads="1" noChangeShapeType="1" noTextEdit="1"/>
                </p:cNvSpPr>
                <p:nvPr/>
              </p:nvSpPr>
              <p:spPr>
                <a:xfrm>
                  <a:off x="11027411" y="1954577"/>
                  <a:ext cx="452881" cy="276999"/>
                </a:xfrm>
                <a:prstGeom prst="rect">
                  <a:avLst/>
                </a:prstGeom>
                <a:blipFill>
                  <a:blip r:embed="rId6"/>
                  <a:stretch>
                    <a:fillRect/>
                  </a:stretch>
                </a:blipFill>
              </p:spPr>
              <p:txBody>
                <a:bodyPr/>
                <a:lstStyle/>
                <a:p>
                  <a:r>
                    <a:rPr lang="zh-CN" altLang="en-US">
                      <a:noFill/>
                    </a:rPr>
                    <a:t> </a:t>
                  </a:r>
                </a:p>
              </p:txBody>
            </p:sp>
          </mc:Fallback>
        </mc:AlternateContent>
      </p:grpSp>
      <p:cxnSp>
        <p:nvCxnSpPr>
          <p:cNvPr id="175" name="直接连接符 174">
            <a:extLst>
              <a:ext uri="{FF2B5EF4-FFF2-40B4-BE49-F238E27FC236}">
                <a16:creationId xmlns:a16="http://schemas.microsoft.com/office/drawing/2014/main" id="{CE9DCFE8-9503-6F40-B0D2-F3E47DBE3C78}"/>
              </a:ext>
            </a:extLst>
          </p:cNvPr>
          <p:cNvCxnSpPr>
            <a:stCxn id="79" idx="3"/>
            <a:endCxn id="168" idx="1"/>
          </p:cNvCxnSpPr>
          <p:nvPr/>
        </p:nvCxnSpPr>
        <p:spPr>
          <a:xfrm>
            <a:off x="10348283" y="1622162"/>
            <a:ext cx="705112" cy="8205"/>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2" name="组合 181">
            <a:extLst>
              <a:ext uri="{FF2B5EF4-FFF2-40B4-BE49-F238E27FC236}">
                <a16:creationId xmlns:a16="http://schemas.microsoft.com/office/drawing/2014/main" id="{92C38A68-6A98-7F13-81F5-85CBAA78520E}"/>
              </a:ext>
            </a:extLst>
          </p:cNvPr>
          <p:cNvGrpSpPr/>
          <p:nvPr/>
        </p:nvGrpSpPr>
        <p:grpSpPr>
          <a:xfrm>
            <a:off x="9725713" y="742528"/>
            <a:ext cx="798616" cy="1505337"/>
            <a:chOff x="9044485" y="742528"/>
            <a:chExt cx="798616" cy="1505337"/>
          </a:xfrm>
        </p:grpSpPr>
        <p:sp>
          <p:nvSpPr>
            <p:cNvPr id="255" name="文本框 254">
              <a:extLst>
                <a:ext uri="{FF2B5EF4-FFF2-40B4-BE49-F238E27FC236}">
                  <a16:creationId xmlns:a16="http://schemas.microsoft.com/office/drawing/2014/main" id="{628462B5-0659-45D0-CF11-F2B49BD56D5E}"/>
                </a:ext>
              </a:extLst>
            </p:cNvPr>
            <p:cNvSpPr txBox="1"/>
            <p:nvPr/>
          </p:nvSpPr>
          <p:spPr>
            <a:xfrm>
              <a:off x="9044485" y="742528"/>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B7731C57-989D-3373-262A-AE768E6B3376}"/>
                </a:ext>
              </a:extLst>
            </p:cNvPr>
            <p:cNvSpPr/>
            <p:nvPr/>
          </p:nvSpPr>
          <p:spPr>
            <a:xfrm>
              <a:off x="912887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F58B1FBE-1203-9BB1-7A2A-E1A1A90D5FB9}"/>
                    </a:ext>
                  </a:extLst>
                </p:cNvPr>
                <p:cNvSpPr txBox="1"/>
                <p:nvPr/>
              </p:nvSpPr>
              <p:spPr>
                <a:xfrm>
                  <a:off x="9192505" y="1970866"/>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8" name="文本框 257">
                  <a:extLst>
                    <a:ext uri="{FF2B5EF4-FFF2-40B4-BE49-F238E27FC236}">
                      <a16:creationId xmlns:a16="http://schemas.microsoft.com/office/drawing/2014/main" id="{DBDA3108-9703-AE82-6CF6-403C9ACEC61F}"/>
                    </a:ext>
                  </a:extLst>
                </p:cNvPr>
                <p:cNvSpPr txBox="1">
                  <a:spLocks noRot="1" noChangeAspect="1" noMove="1" noResize="1" noEditPoints="1" noAdjustHandles="1" noChangeArrowheads="1" noChangeShapeType="1" noTextEdit="1"/>
                </p:cNvSpPr>
                <p:nvPr/>
              </p:nvSpPr>
              <p:spPr>
                <a:xfrm>
                  <a:off x="9192505" y="1970866"/>
                  <a:ext cx="452880" cy="276999"/>
                </a:xfrm>
                <a:prstGeom prst="rect">
                  <a:avLst/>
                </a:prstGeom>
                <a:blipFill>
                  <a:blip r:embed="rId7"/>
                  <a:stretch>
                    <a:fillRect/>
                  </a:stretch>
                </a:blipFill>
              </p:spPr>
              <p:txBody>
                <a:bodyPr/>
                <a:lstStyle/>
                <a:p>
                  <a:r>
                    <a:rPr lang="zh-CN" altLang="en-US">
                      <a:noFill/>
                    </a:rPr>
                    <a:t> </a:t>
                  </a:r>
                </a:p>
              </p:txBody>
            </p:sp>
          </mc:Fallback>
        </mc:AlternateContent>
      </p:grpSp>
      <p:sp>
        <p:nvSpPr>
          <p:cNvPr id="208" name="矩形 207">
            <a:extLst>
              <a:ext uri="{FF2B5EF4-FFF2-40B4-BE49-F238E27FC236}">
                <a16:creationId xmlns:a16="http://schemas.microsoft.com/office/drawing/2014/main" id="{F89B5B68-3341-E7AD-A1C0-F98B3A4E6178}"/>
              </a:ext>
            </a:extLst>
          </p:cNvPr>
          <p:cNvSpPr/>
          <p:nvPr/>
        </p:nvSpPr>
        <p:spPr>
          <a:xfrm>
            <a:off x="1983752" y="1202414"/>
            <a:ext cx="921267"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24" name="组合 223">
            <a:extLst>
              <a:ext uri="{FF2B5EF4-FFF2-40B4-BE49-F238E27FC236}">
                <a16:creationId xmlns:a16="http://schemas.microsoft.com/office/drawing/2014/main" id="{6F8BCA7C-0BA2-6B7B-B7BE-B74A91F8348D}"/>
              </a:ext>
            </a:extLst>
          </p:cNvPr>
          <p:cNvGrpSpPr/>
          <p:nvPr/>
        </p:nvGrpSpPr>
        <p:grpSpPr>
          <a:xfrm>
            <a:off x="2333770" y="743396"/>
            <a:ext cx="219600" cy="220070"/>
            <a:chOff x="2851768" y="731513"/>
            <a:chExt cx="219600" cy="220070"/>
          </a:xfrm>
        </p:grpSpPr>
        <p:sp>
          <p:nvSpPr>
            <p:cNvPr id="209" name="椭圆 208">
              <a:extLst>
                <a:ext uri="{FF2B5EF4-FFF2-40B4-BE49-F238E27FC236}">
                  <a16:creationId xmlns:a16="http://schemas.microsoft.com/office/drawing/2014/main" id="{7C160524-2E35-743E-01E1-760417EC6010}"/>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3" name="直接连接符 212">
              <a:extLst>
                <a:ext uri="{FF2B5EF4-FFF2-40B4-BE49-F238E27FC236}">
                  <a16:creationId xmlns:a16="http://schemas.microsoft.com/office/drawing/2014/main" id="{354A8878-D82A-7A10-818F-6F2B26B1ECDA}"/>
                </a:ext>
              </a:extLst>
            </p:cNvPr>
            <p:cNvCxnSpPr>
              <a:stCxn id="209" idx="1"/>
              <a:endCxn id="209"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16" name="直接连接符 215">
              <a:extLst>
                <a:ext uri="{FF2B5EF4-FFF2-40B4-BE49-F238E27FC236}">
                  <a16:creationId xmlns:a16="http://schemas.microsoft.com/office/drawing/2014/main" id="{DEE59EE1-6A0A-8D87-09C5-BFFD23796973}"/>
                </a:ext>
              </a:extLst>
            </p:cNvPr>
            <p:cNvCxnSpPr>
              <a:stCxn id="209" idx="7"/>
              <a:endCxn id="209"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222" name="组合 221">
            <a:extLst>
              <a:ext uri="{FF2B5EF4-FFF2-40B4-BE49-F238E27FC236}">
                <a16:creationId xmlns:a16="http://schemas.microsoft.com/office/drawing/2014/main" id="{32141C99-81EA-2B33-7D6E-41475A93144D}"/>
              </a:ext>
            </a:extLst>
          </p:cNvPr>
          <p:cNvGrpSpPr/>
          <p:nvPr/>
        </p:nvGrpSpPr>
        <p:grpSpPr>
          <a:xfrm>
            <a:off x="2333770" y="1597783"/>
            <a:ext cx="219600" cy="220070"/>
            <a:chOff x="2851768" y="1813678"/>
            <a:chExt cx="219600" cy="220070"/>
          </a:xfrm>
        </p:grpSpPr>
        <p:sp>
          <p:nvSpPr>
            <p:cNvPr id="217" name="椭圆 216">
              <a:extLst>
                <a:ext uri="{FF2B5EF4-FFF2-40B4-BE49-F238E27FC236}">
                  <a16:creationId xmlns:a16="http://schemas.microsoft.com/office/drawing/2014/main" id="{B49179BC-109A-EDCE-DD9A-AB4F6CED8F65}"/>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8" name="直接连接符 217">
              <a:extLst>
                <a:ext uri="{FF2B5EF4-FFF2-40B4-BE49-F238E27FC236}">
                  <a16:creationId xmlns:a16="http://schemas.microsoft.com/office/drawing/2014/main" id="{AEB6D27D-ED11-C287-91DE-26B7372C8022}"/>
                </a:ext>
              </a:extLst>
            </p:cNvPr>
            <p:cNvCxnSpPr>
              <a:stCxn id="217" idx="2"/>
              <a:endCxn id="217"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20" name="直接连接符 219">
              <a:extLst>
                <a:ext uri="{FF2B5EF4-FFF2-40B4-BE49-F238E27FC236}">
                  <a16:creationId xmlns:a16="http://schemas.microsoft.com/office/drawing/2014/main" id="{71029327-4B86-CDEF-96C3-E12FD92C7E27}"/>
                </a:ext>
              </a:extLst>
            </p:cNvPr>
            <p:cNvCxnSpPr>
              <a:stCxn id="217" idx="0"/>
              <a:endCxn id="217"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226" name="连接符: 肘形 225">
            <a:extLst>
              <a:ext uri="{FF2B5EF4-FFF2-40B4-BE49-F238E27FC236}">
                <a16:creationId xmlns:a16="http://schemas.microsoft.com/office/drawing/2014/main" id="{F6431834-F513-CE43-A232-17F4563257D1}"/>
              </a:ext>
            </a:extLst>
          </p:cNvPr>
          <p:cNvCxnSpPr>
            <a:cxnSpLocks/>
            <a:stCxn id="83" idx="3"/>
            <a:endCxn id="217" idx="2"/>
          </p:cNvCxnSpPr>
          <p:nvPr/>
        </p:nvCxnSpPr>
        <p:spPr>
          <a:xfrm flipV="1">
            <a:off x="1751736" y="1707818"/>
            <a:ext cx="582034" cy="243656"/>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2" name="连接符: 肘形 231">
            <a:extLst>
              <a:ext uri="{FF2B5EF4-FFF2-40B4-BE49-F238E27FC236}">
                <a16:creationId xmlns:a16="http://schemas.microsoft.com/office/drawing/2014/main" id="{C6C8415F-06D6-FB72-3A15-36DB2E5F89C0}"/>
              </a:ext>
            </a:extLst>
          </p:cNvPr>
          <p:cNvCxnSpPr>
            <a:cxnSpLocks/>
            <a:stCxn id="82" idx="3"/>
            <a:endCxn id="217" idx="4"/>
          </p:cNvCxnSpPr>
          <p:nvPr/>
        </p:nvCxnSpPr>
        <p:spPr>
          <a:xfrm flipV="1">
            <a:off x="1751736" y="1817853"/>
            <a:ext cx="691834"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6" name="直接连接符 235">
            <a:extLst>
              <a:ext uri="{FF2B5EF4-FFF2-40B4-BE49-F238E27FC236}">
                <a16:creationId xmlns:a16="http://schemas.microsoft.com/office/drawing/2014/main" id="{670B785F-DC4D-0908-59EC-42DCB5EDC89C}"/>
              </a:ext>
            </a:extLst>
          </p:cNvPr>
          <p:cNvCxnSpPr>
            <a:cxnSpLocks/>
            <a:stCxn id="217" idx="0"/>
            <a:endCxn id="208" idx="2"/>
          </p:cNvCxnSpPr>
          <p:nvPr/>
        </p:nvCxnSpPr>
        <p:spPr>
          <a:xfrm flipV="1">
            <a:off x="2443570" y="1422484"/>
            <a:ext cx="816" cy="17529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0" name="直接连接符 239">
            <a:extLst>
              <a:ext uri="{FF2B5EF4-FFF2-40B4-BE49-F238E27FC236}">
                <a16:creationId xmlns:a16="http://schemas.microsoft.com/office/drawing/2014/main" id="{60D86683-7835-CAA7-58E2-580250B105A9}"/>
              </a:ext>
            </a:extLst>
          </p:cNvPr>
          <p:cNvCxnSpPr>
            <a:cxnSpLocks/>
            <a:stCxn id="208" idx="0"/>
            <a:endCxn id="209" idx="4"/>
          </p:cNvCxnSpPr>
          <p:nvPr/>
        </p:nvCxnSpPr>
        <p:spPr>
          <a:xfrm flipH="1" flipV="1">
            <a:off x="2443570" y="963466"/>
            <a:ext cx="816" cy="238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3" name="直接连接符 242">
            <a:extLst>
              <a:ext uri="{FF2B5EF4-FFF2-40B4-BE49-F238E27FC236}">
                <a16:creationId xmlns:a16="http://schemas.microsoft.com/office/drawing/2014/main" id="{DC82BAEB-ECD0-434B-F62D-DAA6C775B22C}"/>
              </a:ext>
            </a:extLst>
          </p:cNvPr>
          <p:cNvCxnSpPr>
            <a:stCxn id="84" idx="3"/>
            <a:endCxn id="209" idx="2"/>
          </p:cNvCxnSpPr>
          <p:nvPr/>
        </p:nvCxnSpPr>
        <p:spPr>
          <a:xfrm flipV="1">
            <a:off x="1751736" y="853431"/>
            <a:ext cx="582034" cy="2039"/>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4" name="组合 183">
            <a:extLst>
              <a:ext uri="{FF2B5EF4-FFF2-40B4-BE49-F238E27FC236}">
                <a16:creationId xmlns:a16="http://schemas.microsoft.com/office/drawing/2014/main" id="{49BDF95D-8407-25BC-CCC2-106EE2BE76D0}"/>
              </a:ext>
            </a:extLst>
          </p:cNvPr>
          <p:cNvGrpSpPr/>
          <p:nvPr/>
        </p:nvGrpSpPr>
        <p:grpSpPr>
          <a:xfrm>
            <a:off x="5943305" y="757041"/>
            <a:ext cx="646331" cy="1465114"/>
            <a:chOff x="2852125" y="757041"/>
            <a:chExt cx="646331" cy="1465114"/>
          </a:xfrm>
        </p:grpSpPr>
        <p:sp>
          <p:nvSpPr>
            <p:cNvPr id="9" name="矩形 8">
              <a:extLst>
                <a:ext uri="{FF2B5EF4-FFF2-40B4-BE49-F238E27FC236}">
                  <a16:creationId xmlns:a16="http://schemas.microsoft.com/office/drawing/2014/main" id="{93ECE3B6-010D-E816-6C18-81243723D371}"/>
                </a:ext>
              </a:extLst>
            </p:cNvPr>
            <p:cNvSpPr/>
            <p:nvPr/>
          </p:nvSpPr>
          <p:spPr>
            <a:xfrm>
              <a:off x="2898821"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C20A795B-0D28-A68A-E149-560379B54B19}"/>
                </a:ext>
              </a:extLst>
            </p:cNvPr>
            <p:cNvSpPr txBox="1"/>
            <p:nvPr/>
          </p:nvSpPr>
          <p:spPr>
            <a:xfrm>
              <a:off x="2852125" y="75704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grpSp>
      <p:grpSp>
        <p:nvGrpSpPr>
          <p:cNvPr id="265" name="组合 264">
            <a:extLst>
              <a:ext uri="{FF2B5EF4-FFF2-40B4-BE49-F238E27FC236}">
                <a16:creationId xmlns:a16="http://schemas.microsoft.com/office/drawing/2014/main" id="{CFBC2005-2A5A-4A0F-2F62-AA0D7486D437}"/>
              </a:ext>
            </a:extLst>
          </p:cNvPr>
          <p:cNvGrpSpPr/>
          <p:nvPr/>
        </p:nvGrpSpPr>
        <p:grpSpPr>
          <a:xfrm>
            <a:off x="3437718" y="1597783"/>
            <a:ext cx="219600" cy="220070"/>
            <a:chOff x="2851768" y="1813678"/>
            <a:chExt cx="219600" cy="220070"/>
          </a:xfrm>
        </p:grpSpPr>
        <p:sp>
          <p:nvSpPr>
            <p:cNvPr id="266" name="椭圆 265">
              <a:extLst>
                <a:ext uri="{FF2B5EF4-FFF2-40B4-BE49-F238E27FC236}">
                  <a16:creationId xmlns:a16="http://schemas.microsoft.com/office/drawing/2014/main" id="{C517A346-6B1A-2CB5-31C6-5B7B96A31FBA}"/>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67" name="直接连接符 266">
              <a:extLst>
                <a:ext uri="{FF2B5EF4-FFF2-40B4-BE49-F238E27FC236}">
                  <a16:creationId xmlns:a16="http://schemas.microsoft.com/office/drawing/2014/main" id="{15B98A7B-E353-1C98-8FD7-7EABC9BAAB58}"/>
                </a:ext>
              </a:extLst>
            </p:cNvPr>
            <p:cNvCxnSpPr>
              <a:stCxn id="266" idx="2"/>
              <a:endCxn id="266"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68" name="直接连接符 267">
              <a:extLst>
                <a:ext uri="{FF2B5EF4-FFF2-40B4-BE49-F238E27FC236}">
                  <a16:creationId xmlns:a16="http://schemas.microsoft.com/office/drawing/2014/main" id="{EFDB3F6E-0119-E1DC-D14B-9F1A62DD26A3}"/>
                </a:ext>
              </a:extLst>
            </p:cNvPr>
            <p:cNvCxnSpPr>
              <a:stCxn id="266" idx="0"/>
              <a:endCxn id="266"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grpSp>
        <p:nvGrpSpPr>
          <p:cNvPr id="274" name="组合 273">
            <a:extLst>
              <a:ext uri="{FF2B5EF4-FFF2-40B4-BE49-F238E27FC236}">
                <a16:creationId xmlns:a16="http://schemas.microsoft.com/office/drawing/2014/main" id="{3E81F479-B49A-851B-6D51-46F1C9BF48C6}"/>
              </a:ext>
            </a:extLst>
          </p:cNvPr>
          <p:cNvGrpSpPr/>
          <p:nvPr/>
        </p:nvGrpSpPr>
        <p:grpSpPr>
          <a:xfrm>
            <a:off x="4855234" y="1597783"/>
            <a:ext cx="219600" cy="220070"/>
            <a:chOff x="2851768" y="1813678"/>
            <a:chExt cx="219600" cy="220070"/>
          </a:xfrm>
        </p:grpSpPr>
        <p:sp>
          <p:nvSpPr>
            <p:cNvPr id="275" name="椭圆 274">
              <a:extLst>
                <a:ext uri="{FF2B5EF4-FFF2-40B4-BE49-F238E27FC236}">
                  <a16:creationId xmlns:a16="http://schemas.microsoft.com/office/drawing/2014/main" id="{EDDA15E7-9F00-3590-E2D4-E48D2D655E87}"/>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6" name="直接连接符 275">
              <a:extLst>
                <a:ext uri="{FF2B5EF4-FFF2-40B4-BE49-F238E27FC236}">
                  <a16:creationId xmlns:a16="http://schemas.microsoft.com/office/drawing/2014/main" id="{ECFF4DBA-17C4-4FBE-E62B-0B17C4217768}"/>
                </a:ext>
              </a:extLst>
            </p:cNvPr>
            <p:cNvCxnSpPr>
              <a:stCxn id="275" idx="2"/>
              <a:endCxn id="27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77" name="直接连接符 276">
              <a:extLst>
                <a:ext uri="{FF2B5EF4-FFF2-40B4-BE49-F238E27FC236}">
                  <a16:creationId xmlns:a16="http://schemas.microsoft.com/office/drawing/2014/main" id="{5F560A75-8CED-5D26-5E91-E855C52C3838}"/>
                </a:ext>
              </a:extLst>
            </p:cNvPr>
            <p:cNvCxnSpPr>
              <a:stCxn id="275" idx="0"/>
              <a:endCxn id="27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291" name="矩形 290">
            <a:extLst>
              <a:ext uri="{FF2B5EF4-FFF2-40B4-BE49-F238E27FC236}">
                <a16:creationId xmlns:a16="http://schemas.microsoft.com/office/drawing/2014/main" id="{56BDF319-10A0-F2D8-7B0B-851498D02A8A}"/>
              </a:ext>
            </a:extLst>
          </p:cNvPr>
          <p:cNvSpPr/>
          <p:nvPr/>
        </p:nvSpPr>
        <p:spPr>
          <a:xfrm>
            <a:off x="3104547"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2" name="矩形 291">
            <a:extLst>
              <a:ext uri="{FF2B5EF4-FFF2-40B4-BE49-F238E27FC236}">
                <a16:creationId xmlns:a16="http://schemas.microsoft.com/office/drawing/2014/main" id="{5C5FC268-9A78-89AA-88F4-52E6A0FA6BAB}"/>
              </a:ext>
            </a:extLst>
          </p:cNvPr>
          <p:cNvSpPr/>
          <p:nvPr/>
        </p:nvSpPr>
        <p:spPr>
          <a:xfrm>
            <a:off x="4522063"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96" name="组合 295">
            <a:extLst>
              <a:ext uri="{FF2B5EF4-FFF2-40B4-BE49-F238E27FC236}">
                <a16:creationId xmlns:a16="http://schemas.microsoft.com/office/drawing/2014/main" id="{05410FD0-EF1C-6E80-D251-D3D843876023}"/>
              </a:ext>
            </a:extLst>
          </p:cNvPr>
          <p:cNvGrpSpPr/>
          <p:nvPr/>
        </p:nvGrpSpPr>
        <p:grpSpPr>
          <a:xfrm>
            <a:off x="4148688" y="1198546"/>
            <a:ext cx="219600" cy="220070"/>
            <a:chOff x="2851768" y="731513"/>
            <a:chExt cx="219600" cy="220070"/>
          </a:xfrm>
        </p:grpSpPr>
        <p:sp>
          <p:nvSpPr>
            <p:cNvPr id="297" name="椭圆 296">
              <a:extLst>
                <a:ext uri="{FF2B5EF4-FFF2-40B4-BE49-F238E27FC236}">
                  <a16:creationId xmlns:a16="http://schemas.microsoft.com/office/drawing/2014/main" id="{8D536748-283E-94E9-9F89-A66DDC69C212}"/>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98" name="直接连接符 297">
              <a:extLst>
                <a:ext uri="{FF2B5EF4-FFF2-40B4-BE49-F238E27FC236}">
                  <a16:creationId xmlns:a16="http://schemas.microsoft.com/office/drawing/2014/main" id="{967B84E7-32C0-A05C-9718-B213B0537E1F}"/>
                </a:ext>
              </a:extLst>
            </p:cNvPr>
            <p:cNvCxnSpPr>
              <a:stCxn id="297" idx="1"/>
              <a:endCxn id="29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99" name="直接连接符 298">
              <a:extLst>
                <a:ext uri="{FF2B5EF4-FFF2-40B4-BE49-F238E27FC236}">
                  <a16:creationId xmlns:a16="http://schemas.microsoft.com/office/drawing/2014/main" id="{4C479662-7E95-0B4D-99FA-EF2125295315}"/>
                </a:ext>
              </a:extLst>
            </p:cNvPr>
            <p:cNvCxnSpPr>
              <a:stCxn id="297" idx="7"/>
              <a:endCxn id="29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300" name="组合 299">
            <a:extLst>
              <a:ext uri="{FF2B5EF4-FFF2-40B4-BE49-F238E27FC236}">
                <a16:creationId xmlns:a16="http://schemas.microsoft.com/office/drawing/2014/main" id="{BBA1249B-A7D3-E88A-DED4-EDA7B1AA5CE3}"/>
              </a:ext>
            </a:extLst>
          </p:cNvPr>
          <p:cNvGrpSpPr/>
          <p:nvPr/>
        </p:nvGrpSpPr>
        <p:grpSpPr>
          <a:xfrm>
            <a:off x="4148688" y="743396"/>
            <a:ext cx="219600" cy="220070"/>
            <a:chOff x="2851768" y="1813678"/>
            <a:chExt cx="219600" cy="220070"/>
          </a:xfrm>
        </p:grpSpPr>
        <p:sp>
          <p:nvSpPr>
            <p:cNvPr id="301" name="椭圆 300">
              <a:extLst>
                <a:ext uri="{FF2B5EF4-FFF2-40B4-BE49-F238E27FC236}">
                  <a16:creationId xmlns:a16="http://schemas.microsoft.com/office/drawing/2014/main" id="{80F7F734-B19D-538F-9979-8B77915C88E7}"/>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02" name="直接连接符 301">
              <a:extLst>
                <a:ext uri="{FF2B5EF4-FFF2-40B4-BE49-F238E27FC236}">
                  <a16:creationId xmlns:a16="http://schemas.microsoft.com/office/drawing/2014/main" id="{16E717F6-2D23-F61E-E020-EC98727BBB5C}"/>
                </a:ext>
              </a:extLst>
            </p:cNvPr>
            <p:cNvCxnSpPr>
              <a:stCxn id="301" idx="2"/>
              <a:endCxn id="30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9A3B2CE3-2DAA-C99D-1CE8-3170313E613C}"/>
                </a:ext>
              </a:extLst>
            </p:cNvPr>
            <p:cNvCxnSpPr>
              <a:stCxn id="301" idx="0"/>
              <a:endCxn id="30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305" name="连接符: 肘形 304">
            <a:extLst>
              <a:ext uri="{FF2B5EF4-FFF2-40B4-BE49-F238E27FC236}">
                <a16:creationId xmlns:a16="http://schemas.microsoft.com/office/drawing/2014/main" id="{4FEE519D-D6E7-E4E4-FEA8-A12FEF5E3CE3}"/>
              </a:ext>
            </a:extLst>
          </p:cNvPr>
          <p:cNvCxnSpPr>
            <a:endCxn id="9" idx="1"/>
          </p:cNvCxnSpPr>
          <p:nvPr/>
        </p:nvCxnSpPr>
        <p:spPr>
          <a:xfrm flipV="1">
            <a:off x="2049486" y="1622162"/>
            <a:ext cx="3940515" cy="329312"/>
          </a:xfrm>
          <a:prstGeom prst="bentConnector3">
            <a:avLst>
              <a:gd name="adj1" fmla="val 8809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8" name="连接符: 肘形 307">
            <a:extLst>
              <a:ext uri="{FF2B5EF4-FFF2-40B4-BE49-F238E27FC236}">
                <a16:creationId xmlns:a16="http://schemas.microsoft.com/office/drawing/2014/main" id="{1907686F-B66C-B9C0-4C50-47A022EDEADB}"/>
              </a:ext>
            </a:extLst>
          </p:cNvPr>
          <p:cNvCxnSpPr>
            <a:cxnSpLocks/>
            <a:endCxn id="266" idx="2"/>
          </p:cNvCxnSpPr>
          <p:nvPr/>
        </p:nvCxnSpPr>
        <p:spPr>
          <a:xfrm rot="5400000" flipH="1" flipV="1">
            <a:off x="3202946" y="1716702"/>
            <a:ext cx="243656" cy="22588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0" name="连接符: 肘形 309">
            <a:extLst>
              <a:ext uri="{FF2B5EF4-FFF2-40B4-BE49-F238E27FC236}">
                <a16:creationId xmlns:a16="http://schemas.microsoft.com/office/drawing/2014/main" id="{6431D76E-3186-7685-4D4E-ABA2637587C4}"/>
              </a:ext>
            </a:extLst>
          </p:cNvPr>
          <p:cNvCxnSpPr>
            <a:endCxn id="275" idx="2"/>
          </p:cNvCxnSpPr>
          <p:nvPr/>
        </p:nvCxnSpPr>
        <p:spPr>
          <a:xfrm flipV="1">
            <a:off x="4611124" y="1707818"/>
            <a:ext cx="244110" cy="243657"/>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4" name="连接符: 肘形 313">
            <a:extLst>
              <a:ext uri="{FF2B5EF4-FFF2-40B4-BE49-F238E27FC236}">
                <a16:creationId xmlns:a16="http://schemas.microsoft.com/office/drawing/2014/main" id="{08E70659-3E0D-C56F-7B45-9E9986B0F2E9}"/>
              </a:ext>
            </a:extLst>
          </p:cNvPr>
          <p:cNvCxnSpPr>
            <a:cxnSpLocks/>
            <a:endCxn id="266" idx="4"/>
          </p:cNvCxnSpPr>
          <p:nvPr/>
        </p:nvCxnSpPr>
        <p:spPr>
          <a:xfrm rot="5400000" flipH="1" flipV="1">
            <a:off x="2393871" y="1867552"/>
            <a:ext cx="1203346" cy="1103948"/>
          </a:xfrm>
          <a:prstGeom prst="bentConnector3">
            <a:avLst>
              <a:gd name="adj1" fmla="val -26"/>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7" name="连接符: 肘形 316">
            <a:extLst>
              <a:ext uri="{FF2B5EF4-FFF2-40B4-BE49-F238E27FC236}">
                <a16:creationId xmlns:a16="http://schemas.microsoft.com/office/drawing/2014/main" id="{F6E0D5FB-DB06-F26B-2959-24E6CC651FB7}"/>
              </a:ext>
            </a:extLst>
          </p:cNvPr>
          <p:cNvCxnSpPr>
            <a:cxnSpLocks/>
            <a:endCxn id="275" idx="4"/>
          </p:cNvCxnSpPr>
          <p:nvPr/>
        </p:nvCxnSpPr>
        <p:spPr>
          <a:xfrm flipV="1">
            <a:off x="3547518" y="1817853"/>
            <a:ext cx="1417516"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9" name="直接连接符 318">
            <a:extLst>
              <a:ext uri="{FF2B5EF4-FFF2-40B4-BE49-F238E27FC236}">
                <a16:creationId xmlns:a16="http://schemas.microsoft.com/office/drawing/2014/main" id="{38357223-DE46-882C-EC68-E87817BB8E6A}"/>
              </a:ext>
            </a:extLst>
          </p:cNvPr>
          <p:cNvCxnSpPr>
            <a:cxnSpLocks/>
            <a:stCxn id="291" idx="3"/>
            <a:endCxn id="297" idx="2"/>
          </p:cNvCxnSpPr>
          <p:nvPr/>
        </p:nvCxnSpPr>
        <p:spPr>
          <a:xfrm>
            <a:off x="3990489" y="1308581"/>
            <a:ext cx="15819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1" name="直接连接符 320">
            <a:extLst>
              <a:ext uri="{FF2B5EF4-FFF2-40B4-BE49-F238E27FC236}">
                <a16:creationId xmlns:a16="http://schemas.microsoft.com/office/drawing/2014/main" id="{FE5D2245-F253-A8B9-E8F8-2DD889888BFE}"/>
              </a:ext>
            </a:extLst>
          </p:cNvPr>
          <p:cNvCxnSpPr>
            <a:cxnSpLocks/>
            <a:stCxn id="292" idx="1"/>
            <a:endCxn id="297" idx="6"/>
          </p:cNvCxnSpPr>
          <p:nvPr/>
        </p:nvCxnSpPr>
        <p:spPr>
          <a:xfrm flipH="1">
            <a:off x="4368288" y="1308581"/>
            <a:ext cx="153775"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3" name="直接连接符 322">
            <a:extLst>
              <a:ext uri="{FF2B5EF4-FFF2-40B4-BE49-F238E27FC236}">
                <a16:creationId xmlns:a16="http://schemas.microsoft.com/office/drawing/2014/main" id="{88FD811A-1120-9AAA-A7D9-DE736E46DAC4}"/>
              </a:ext>
            </a:extLst>
          </p:cNvPr>
          <p:cNvCxnSpPr>
            <a:stCxn id="266" idx="0"/>
            <a:endCxn id="291" idx="2"/>
          </p:cNvCxnSpPr>
          <p:nvPr/>
        </p:nvCxnSpPr>
        <p:spPr>
          <a:xfrm flipV="1">
            <a:off x="3547518"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5" name="直接连接符 324">
            <a:extLst>
              <a:ext uri="{FF2B5EF4-FFF2-40B4-BE49-F238E27FC236}">
                <a16:creationId xmlns:a16="http://schemas.microsoft.com/office/drawing/2014/main" id="{1DEB4275-A466-F42D-BB43-5CACB6C7C82D}"/>
              </a:ext>
            </a:extLst>
          </p:cNvPr>
          <p:cNvCxnSpPr>
            <a:stCxn id="275" idx="0"/>
            <a:endCxn id="292" idx="2"/>
          </p:cNvCxnSpPr>
          <p:nvPr/>
        </p:nvCxnSpPr>
        <p:spPr>
          <a:xfrm flipV="1">
            <a:off x="4965034"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7" name="直接连接符 326">
            <a:extLst>
              <a:ext uri="{FF2B5EF4-FFF2-40B4-BE49-F238E27FC236}">
                <a16:creationId xmlns:a16="http://schemas.microsoft.com/office/drawing/2014/main" id="{C7ECF8A8-49B8-3CD7-44BA-CEC3A10F4E49}"/>
              </a:ext>
            </a:extLst>
          </p:cNvPr>
          <p:cNvCxnSpPr>
            <a:stCxn id="297" idx="0"/>
            <a:endCxn id="301" idx="4"/>
          </p:cNvCxnSpPr>
          <p:nvPr/>
        </p:nvCxnSpPr>
        <p:spPr>
          <a:xfrm flipV="1">
            <a:off x="4258488" y="963466"/>
            <a:ext cx="0" cy="23508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9" name="直接连接符 328">
            <a:extLst>
              <a:ext uri="{FF2B5EF4-FFF2-40B4-BE49-F238E27FC236}">
                <a16:creationId xmlns:a16="http://schemas.microsoft.com/office/drawing/2014/main" id="{5D5B79F8-8E2B-6523-9F53-DDE75AA7F412}"/>
              </a:ext>
            </a:extLst>
          </p:cNvPr>
          <p:cNvCxnSpPr>
            <a:stCxn id="209" idx="6"/>
            <a:endCxn id="301" idx="2"/>
          </p:cNvCxnSpPr>
          <p:nvPr/>
        </p:nvCxnSpPr>
        <p:spPr>
          <a:xfrm>
            <a:off x="2553370" y="853431"/>
            <a:ext cx="1595318"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1" name="连接符: 肘形 330">
            <a:extLst>
              <a:ext uri="{FF2B5EF4-FFF2-40B4-BE49-F238E27FC236}">
                <a16:creationId xmlns:a16="http://schemas.microsoft.com/office/drawing/2014/main" id="{7DD10CD3-99B1-64A0-27F8-1A57B0247D4E}"/>
              </a:ext>
            </a:extLst>
          </p:cNvPr>
          <p:cNvCxnSpPr>
            <a:stCxn id="301" idx="6"/>
          </p:cNvCxnSpPr>
          <p:nvPr/>
        </p:nvCxnSpPr>
        <p:spPr>
          <a:xfrm>
            <a:off x="4368288" y="853431"/>
            <a:ext cx="1621713" cy="397257"/>
          </a:xfrm>
          <a:prstGeom prst="bentConnector3">
            <a:avLst>
              <a:gd name="adj1" fmla="val 70909"/>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7" name="连接符: 肘形 336">
            <a:extLst>
              <a:ext uri="{FF2B5EF4-FFF2-40B4-BE49-F238E27FC236}">
                <a16:creationId xmlns:a16="http://schemas.microsoft.com/office/drawing/2014/main" id="{ED3389B9-923C-1729-89A6-810E4C1EB7B3}"/>
              </a:ext>
            </a:extLst>
          </p:cNvPr>
          <p:cNvCxnSpPr>
            <a:cxnSpLocks/>
          </p:cNvCxnSpPr>
          <p:nvPr/>
        </p:nvCxnSpPr>
        <p:spPr>
          <a:xfrm flipV="1">
            <a:off x="4965034" y="2000198"/>
            <a:ext cx="1024967" cy="1021001"/>
          </a:xfrm>
          <a:prstGeom prst="bentConnector3">
            <a:avLst>
              <a:gd name="adj1" fmla="val 65835"/>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78" name="组合 377">
            <a:extLst>
              <a:ext uri="{FF2B5EF4-FFF2-40B4-BE49-F238E27FC236}">
                <a16:creationId xmlns:a16="http://schemas.microsoft.com/office/drawing/2014/main" id="{8575A887-3758-245C-CEAD-BA5D9C5A6BA1}"/>
              </a:ext>
            </a:extLst>
          </p:cNvPr>
          <p:cNvGrpSpPr/>
          <p:nvPr/>
        </p:nvGrpSpPr>
        <p:grpSpPr>
          <a:xfrm>
            <a:off x="7223244" y="2560845"/>
            <a:ext cx="219600" cy="220070"/>
            <a:chOff x="2851768" y="1813678"/>
            <a:chExt cx="219600" cy="220070"/>
          </a:xfrm>
        </p:grpSpPr>
        <p:sp>
          <p:nvSpPr>
            <p:cNvPr id="391" name="椭圆 390">
              <a:extLst>
                <a:ext uri="{FF2B5EF4-FFF2-40B4-BE49-F238E27FC236}">
                  <a16:creationId xmlns:a16="http://schemas.microsoft.com/office/drawing/2014/main" id="{FDE1F2E1-6D4F-9E65-B974-7DCEB17D67DF}"/>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92" name="直接连接符 391">
              <a:extLst>
                <a:ext uri="{FF2B5EF4-FFF2-40B4-BE49-F238E27FC236}">
                  <a16:creationId xmlns:a16="http://schemas.microsoft.com/office/drawing/2014/main" id="{E2AD00E1-7D5C-AB25-0A70-279600F88FA9}"/>
                </a:ext>
              </a:extLst>
            </p:cNvPr>
            <p:cNvCxnSpPr>
              <a:stCxn id="391" idx="2"/>
              <a:endCxn id="39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93" name="直接连接符 392">
              <a:extLst>
                <a:ext uri="{FF2B5EF4-FFF2-40B4-BE49-F238E27FC236}">
                  <a16:creationId xmlns:a16="http://schemas.microsoft.com/office/drawing/2014/main" id="{688769A8-D30C-4AFD-C316-B378C800A9A5}"/>
                </a:ext>
              </a:extLst>
            </p:cNvPr>
            <p:cNvCxnSpPr>
              <a:stCxn id="391" idx="0"/>
              <a:endCxn id="39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79" name="矩形 378">
            <a:extLst>
              <a:ext uri="{FF2B5EF4-FFF2-40B4-BE49-F238E27FC236}">
                <a16:creationId xmlns:a16="http://schemas.microsoft.com/office/drawing/2014/main" id="{E0669A08-4659-2A7B-2B79-DB2025605488}"/>
              </a:ext>
            </a:extLst>
          </p:cNvPr>
          <p:cNvSpPr/>
          <p:nvPr/>
        </p:nvSpPr>
        <p:spPr>
          <a:xfrm>
            <a:off x="7132020" y="3056634"/>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0" name="矩形 379">
            <a:extLst>
              <a:ext uri="{FF2B5EF4-FFF2-40B4-BE49-F238E27FC236}">
                <a16:creationId xmlns:a16="http://schemas.microsoft.com/office/drawing/2014/main" id="{0E6CC164-E321-DAF2-4B0F-265F4B742F5A}"/>
              </a:ext>
            </a:extLst>
          </p:cNvPr>
          <p:cNvSpPr/>
          <p:nvPr/>
        </p:nvSpPr>
        <p:spPr>
          <a:xfrm>
            <a:off x="7573875" y="2565052"/>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81" name="组合 380">
            <a:extLst>
              <a:ext uri="{FF2B5EF4-FFF2-40B4-BE49-F238E27FC236}">
                <a16:creationId xmlns:a16="http://schemas.microsoft.com/office/drawing/2014/main" id="{EC170339-CC33-FB94-36FE-2B282F249127}"/>
              </a:ext>
            </a:extLst>
          </p:cNvPr>
          <p:cNvGrpSpPr/>
          <p:nvPr/>
        </p:nvGrpSpPr>
        <p:grpSpPr>
          <a:xfrm>
            <a:off x="7756870" y="3054946"/>
            <a:ext cx="219600" cy="220070"/>
            <a:chOff x="2851768" y="731513"/>
            <a:chExt cx="219600" cy="220070"/>
          </a:xfrm>
        </p:grpSpPr>
        <p:sp>
          <p:nvSpPr>
            <p:cNvPr id="388" name="椭圆 387">
              <a:extLst>
                <a:ext uri="{FF2B5EF4-FFF2-40B4-BE49-F238E27FC236}">
                  <a16:creationId xmlns:a16="http://schemas.microsoft.com/office/drawing/2014/main" id="{1D4185FA-772D-F04C-D0BC-51DC41B99385}"/>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89" name="直接连接符 388">
              <a:extLst>
                <a:ext uri="{FF2B5EF4-FFF2-40B4-BE49-F238E27FC236}">
                  <a16:creationId xmlns:a16="http://schemas.microsoft.com/office/drawing/2014/main" id="{FF431962-10F8-1699-1244-57FFF3BF0573}"/>
                </a:ext>
              </a:extLst>
            </p:cNvPr>
            <p:cNvCxnSpPr>
              <a:stCxn id="388" idx="1"/>
              <a:endCxn id="388"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90" name="直接连接符 389">
              <a:extLst>
                <a:ext uri="{FF2B5EF4-FFF2-40B4-BE49-F238E27FC236}">
                  <a16:creationId xmlns:a16="http://schemas.microsoft.com/office/drawing/2014/main" id="{EF6CC6BA-31E3-39EB-7CF8-1F2FF2CB68F9}"/>
                </a:ext>
              </a:extLst>
            </p:cNvPr>
            <p:cNvCxnSpPr>
              <a:stCxn id="388" idx="7"/>
              <a:endCxn id="388"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82" name="连接符: 肘形 381">
            <a:extLst>
              <a:ext uri="{FF2B5EF4-FFF2-40B4-BE49-F238E27FC236}">
                <a16:creationId xmlns:a16="http://schemas.microsoft.com/office/drawing/2014/main" id="{F07A6C88-B429-A1B8-3CBF-33E0FF518853}"/>
              </a:ext>
            </a:extLst>
          </p:cNvPr>
          <p:cNvCxnSpPr>
            <a:endCxn id="391" idx="2"/>
          </p:cNvCxnSpPr>
          <p:nvPr/>
        </p:nvCxnSpPr>
        <p:spPr>
          <a:xfrm rot="5400000">
            <a:off x="7067822" y="2399754"/>
            <a:ext cx="426548" cy="115704"/>
          </a:xfrm>
          <a:prstGeom prst="bentConnector4">
            <a:avLst>
              <a:gd name="adj1" fmla="val 37102"/>
              <a:gd name="adj2" fmla="val 286597"/>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3" name="连接符: 肘形 382">
            <a:extLst>
              <a:ext uri="{FF2B5EF4-FFF2-40B4-BE49-F238E27FC236}">
                <a16:creationId xmlns:a16="http://schemas.microsoft.com/office/drawing/2014/main" id="{AB6B977D-5AEE-8EA7-E1C2-B0046243693F}"/>
              </a:ext>
            </a:extLst>
          </p:cNvPr>
          <p:cNvCxnSpPr>
            <a:endCxn id="391" idx="0"/>
          </p:cNvCxnSpPr>
          <p:nvPr/>
        </p:nvCxnSpPr>
        <p:spPr>
          <a:xfrm rot="5400000">
            <a:off x="7266290" y="2299998"/>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4" name="连接符: 肘形 383">
            <a:extLst>
              <a:ext uri="{FF2B5EF4-FFF2-40B4-BE49-F238E27FC236}">
                <a16:creationId xmlns:a16="http://schemas.microsoft.com/office/drawing/2014/main" id="{0109D9AC-0E75-467C-8632-91AFB0844459}"/>
              </a:ext>
            </a:extLst>
          </p:cNvPr>
          <p:cNvCxnSpPr>
            <a:endCxn id="380" idx="0"/>
          </p:cNvCxnSpPr>
          <p:nvPr/>
        </p:nvCxnSpPr>
        <p:spPr>
          <a:xfrm rot="16200000" flipH="1">
            <a:off x="7620674" y="2319056"/>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5" name="直接连接符 384">
            <a:extLst>
              <a:ext uri="{FF2B5EF4-FFF2-40B4-BE49-F238E27FC236}">
                <a16:creationId xmlns:a16="http://schemas.microsoft.com/office/drawing/2014/main" id="{E317C88E-43DA-4CD4-56A1-82112DCDC3F9}"/>
              </a:ext>
            </a:extLst>
          </p:cNvPr>
          <p:cNvCxnSpPr>
            <a:stCxn id="391" idx="4"/>
            <a:endCxn id="379" idx="0"/>
          </p:cNvCxnSpPr>
          <p:nvPr/>
        </p:nvCxnSpPr>
        <p:spPr>
          <a:xfrm flipH="1">
            <a:off x="7331328" y="2780915"/>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6" name="直接连接符 385">
            <a:extLst>
              <a:ext uri="{FF2B5EF4-FFF2-40B4-BE49-F238E27FC236}">
                <a16:creationId xmlns:a16="http://schemas.microsoft.com/office/drawing/2014/main" id="{84BA862E-0426-56CF-307B-4BF1AB287B70}"/>
              </a:ext>
            </a:extLst>
          </p:cNvPr>
          <p:cNvCxnSpPr>
            <a:stCxn id="380" idx="2"/>
            <a:endCxn id="388" idx="0"/>
          </p:cNvCxnSpPr>
          <p:nvPr/>
        </p:nvCxnSpPr>
        <p:spPr>
          <a:xfrm>
            <a:off x="7866670" y="2785122"/>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7" name="直接连接符 386">
            <a:extLst>
              <a:ext uri="{FF2B5EF4-FFF2-40B4-BE49-F238E27FC236}">
                <a16:creationId xmlns:a16="http://schemas.microsoft.com/office/drawing/2014/main" id="{4CE7D2A8-B40E-EE5F-C0B1-21A5B5170C21}"/>
              </a:ext>
            </a:extLst>
          </p:cNvPr>
          <p:cNvCxnSpPr>
            <a:stCxn id="379" idx="3"/>
            <a:endCxn id="388" idx="2"/>
          </p:cNvCxnSpPr>
          <p:nvPr/>
        </p:nvCxnSpPr>
        <p:spPr>
          <a:xfrm flipV="1">
            <a:off x="7530636" y="3164981"/>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95" name="组合 394">
            <a:extLst>
              <a:ext uri="{FF2B5EF4-FFF2-40B4-BE49-F238E27FC236}">
                <a16:creationId xmlns:a16="http://schemas.microsoft.com/office/drawing/2014/main" id="{01DD8C48-D19A-C6D1-DA1A-4BAB2E738982}"/>
              </a:ext>
            </a:extLst>
          </p:cNvPr>
          <p:cNvGrpSpPr/>
          <p:nvPr/>
        </p:nvGrpSpPr>
        <p:grpSpPr>
          <a:xfrm>
            <a:off x="8571651" y="2548701"/>
            <a:ext cx="219600" cy="220070"/>
            <a:chOff x="2851768" y="1813678"/>
            <a:chExt cx="219600" cy="220070"/>
          </a:xfrm>
        </p:grpSpPr>
        <p:sp>
          <p:nvSpPr>
            <p:cNvPr id="408" name="椭圆 407">
              <a:extLst>
                <a:ext uri="{FF2B5EF4-FFF2-40B4-BE49-F238E27FC236}">
                  <a16:creationId xmlns:a16="http://schemas.microsoft.com/office/drawing/2014/main" id="{D7F63F11-0A41-DFC9-EA06-7350601503E8}"/>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9" name="直接连接符 408">
              <a:extLst>
                <a:ext uri="{FF2B5EF4-FFF2-40B4-BE49-F238E27FC236}">
                  <a16:creationId xmlns:a16="http://schemas.microsoft.com/office/drawing/2014/main" id="{920507C1-4F8E-BFC1-6558-6838E520602E}"/>
                </a:ext>
              </a:extLst>
            </p:cNvPr>
            <p:cNvCxnSpPr>
              <a:stCxn id="408" idx="2"/>
              <a:endCxn id="40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10" name="直接连接符 409">
              <a:extLst>
                <a:ext uri="{FF2B5EF4-FFF2-40B4-BE49-F238E27FC236}">
                  <a16:creationId xmlns:a16="http://schemas.microsoft.com/office/drawing/2014/main" id="{38D1A1DA-9B2D-C012-EE2F-E619E9F61703}"/>
                </a:ext>
              </a:extLst>
            </p:cNvPr>
            <p:cNvCxnSpPr>
              <a:stCxn id="408" idx="0"/>
              <a:endCxn id="40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96" name="矩形 395">
            <a:extLst>
              <a:ext uri="{FF2B5EF4-FFF2-40B4-BE49-F238E27FC236}">
                <a16:creationId xmlns:a16="http://schemas.microsoft.com/office/drawing/2014/main" id="{7025C37F-976E-A61E-2CD1-B64B012081CB}"/>
              </a:ext>
            </a:extLst>
          </p:cNvPr>
          <p:cNvSpPr/>
          <p:nvPr/>
        </p:nvSpPr>
        <p:spPr>
          <a:xfrm>
            <a:off x="8480427" y="3044490"/>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7" name="矩形 396">
            <a:extLst>
              <a:ext uri="{FF2B5EF4-FFF2-40B4-BE49-F238E27FC236}">
                <a16:creationId xmlns:a16="http://schemas.microsoft.com/office/drawing/2014/main" id="{40193D01-ABED-C438-161C-F737FB49A743}"/>
              </a:ext>
            </a:extLst>
          </p:cNvPr>
          <p:cNvSpPr/>
          <p:nvPr/>
        </p:nvSpPr>
        <p:spPr>
          <a:xfrm>
            <a:off x="8922282" y="2552908"/>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98" name="组合 397">
            <a:extLst>
              <a:ext uri="{FF2B5EF4-FFF2-40B4-BE49-F238E27FC236}">
                <a16:creationId xmlns:a16="http://schemas.microsoft.com/office/drawing/2014/main" id="{3B2C25BD-1598-BBFD-AA17-24D8D70A72FD}"/>
              </a:ext>
            </a:extLst>
          </p:cNvPr>
          <p:cNvGrpSpPr/>
          <p:nvPr/>
        </p:nvGrpSpPr>
        <p:grpSpPr>
          <a:xfrm>
            <a:off x="9105277" y="3042802"/>
            <a:ext cx="219600" cy="220070"/>
            <a:chOff x="2851768" y="731513"/>
            <a:chExt cx="219600" cy="220070"/>
          </a:xfrm>
        </p:grpSpPr>
        <p:sp>
          <p:nvSpPr>
            <p:cNvPr id="405" name="椭圆 404">
              <a:extLst>
                <a:ext uri="{FF2B5EF4-FFF2-40B4-BE49-F238E27FC236}">
                  <a16:creationId xmlns:a16="http://schemas.microsoft.com/office/drawing/2014/main" id="{A689B732-0737-4B58-FC68-C7C53413C8B7}"/>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6" name="直接连接符 405">
              <a:extLst>
                <a:ext uri="{FF2B5EF4-FFF2-40B4-BE49-F238E27FC236}">
                  <a16:creationId xmlns:a16="http://schemas.microsoft.com/office/drawing/2014/main" id="{E001A508-16E2-99F6-8FEA-995E28CB88C3}"/>
                </a:ext>
              </a:extLst>
            </p:cNvPr>
            <p:cNvCxnSpPr>
              <a:stCxn id="405" idx="1"/>
              <a:endCxn id="40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07" name="直接连接符 406">
              <a:extLst>
                <a:ext uri="{FF2B5EF4-FFF2-40B4-BE49-F238E27FC236}">
                  <a16:creationId xmlns:a16="http://schemas.microsoft.com/office/drawing/2014/main" id="{092349B6-F6B8-B4B8-CC09-963B06F0F311}"/>
                </a:ext>
              </a:extLst>
            </p:cNvPr>
            <p:cNvCxnSpPr>
              <a:stCxn id="405" idx="7"/>
              <a:endCxn id="40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99" name="连接符: 肘形 398">
            <a:extLst>
              <a:ext uri="{FF2B5EF4-FFF2-40B4-BE49-F238E27FC236}">
                <a16:creationId xmlns:a16="http://schemas.microsoft.com/office/drawing/2014/main" id="{5F4082F5-8C6E-FAFF-CE79-C986510742B2}"/>
              </a:ext>
            </a:extLst>
          </p:cNvPr>
          <p:cNvCxnSpPr>
            <a:endCxn id="408" idx="2"/>
          </p:cNvCxnSpPr>
          <p:nvPr/>
        </p:nvCxnSpPr>
        <p:spPr>
          <a:xfrm rot="5400000">
            <a:off x="8416229" y="2387610"/>
            <a:ext cx="426548" cy="115704"/>
          </a:xfrm>
          <a:prstGeom prst="bentConnector4">
            <a:avLst>
              <a:gd name="adj1" fmla="val 37102"/>
              <a:gd name="adj2" fmla="val 28001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0" name="连接符: 肘形 399">
            <a:extLst>
              <a:ext uri="{FF2B5EF4-FFF2-40B4-BE49-F238E27FC236}">
                <a16:creationId xmlns:a16="http://schemas.microsoft.com/office/drawing/2014/main" id="{91295AF3-1C38-FDE9-1BFD-C55F3C4FEF36}"/>
              </a:ext>
            </a:extLst>
          </p:cNvPr>
          <p:cNvCxnSpPr>
            <a:endCxn id="408" idx="0"/>
          </p:cNvCxnSpPr>
          <p:nvPr/>
        </p:nvCxnSpPr>
        <p:spPr>
          <a:xfrm rot="5400000">
            <a:off x="8614697" y="2287854"/>
            <a:ext cx="327601" cy="194092"/>
          </a:xfrm>
          <a:prstGeom prst="bentConnector3">
            <a:avLst>
              <a:gd name="adj1" fmla="val 6085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1" name="连接符: 肘形 400">
            <a:extLst>
              <a:ext uri="{FF2B5EF4-FFF2-40B4-BE49-F238E27FC236}">
                <a16:creationId xmlns:a16="http://schemas.microsoft.com/office/drawing/2014/main" id="{8FB0F16D-E87C-9B68-26E0-BB9F565BD26A}"/>
              </a:ext>
            </a:extLst>
          </p:cNvPr>
          <p:cNvCxnSpPr>
            <a:endCxn id="397" idx="0"/>
          </p:cNvCxnSpPr>
          <p:nvPr/>
        </p:nvCxnSpPr>
        <p:spPr>
          <a:xfrm rot="16200000" flipH="1">
            <a:off x="8969081" y="2306912"/>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2" name="直接连接符 401">
            <a:extLst>
              <a:ext uri="{FF2B5EF4-FFF2-40B4-BE49-F238E27FC236}">
                <a16:creationId xmlns:a16="http://schemas.microsoft.com/office/drawing/2014/main" id="{E0753328-55FC-6890-017A-86FFAB0EC174}"/>
              </a:ext>
            </a:extLst>
          </p:cNvPr>
          <p:cNvCxnSpPr>
            <a:stCxn id="408" idx="4"/>
            <a:endCxn id="396" idx="0"/>
          </p:cNvCxnSpPr>
          <p:nvPr/>
        </p:nvCxnSpPr>
        <p:spPr>
          <a:xfrm flipH="1">
            <a:off x="8679735" y="2768771"/>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3" name="直接连接符 402">
            <a:extLst>
              <a:ext uri="{FF2B5EF4-FFF2-40B4-BE49-F238E27FC236}">
                <a16:creationId xmlns:a16="http://schemas.microsoft.com/office/drawing/2014/main" id="{394EAFBE-0839-6D28-9064-9512B4A0EC40}"/>
              </a:ext>
            </a:extLst>
          </p:cNvPr>
          <p:cNvCxnSpPr>
            <a:stCxn id="397" idx="2"/>
            <a:endCxn id="405" idx="0"/>
          </p:cNvCxnSpPr>
          <p:nvPr/>
        </p:nvCxnSpPr>
        <p:spPr>
          <a:xfrm>
            <a:off x="9215077" y="2772978"/>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4" name="直接连接符 403">
            <a:extLst>
              <a:ext uri="{FF2B5EF4-FFF2-40B4-BE49-F238E27FC236}">
                <a16:creationId xmlns:a16="http://schemas.microsoft.com/office/drawing/2014/main" id="{605A1C23-D683-2F2A-6E53-C935894B5CDB}"/>
              </a:ext>
            </a:extLst>
          </p:cNvPr>
          <p:cNvCxnSpPr>
            <a:stCxn id="396" idx="3"/>
            <a:endCxn id="405" idx="2"/>
          </p:cNvCxnSpPr>
          <p:nvPr/>
        </p:nvCxnSpPr>
        <p:spPr>
          <a:xfrm flipV="1">
            <a:off x="8879043" y="3152837"/>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12" name="组合 411">
            <a:extLst>
              <a:ext uri="{FF2B5EF4-FFF2-40B4-BE49-F238E27FC236}">
                <a16:creationId xmlns:a16="http://schemas.microsoft.com/office/drawing/2014/main" id="{E6626406-56F4-A5FF-9003-0C56260EE9FD}"/>
              </a:ext>
            </a:extLst>
          </p:cNvPr>
          <p:cNvGrpSpPr/>
          <p:nvPr/>
        </p:nvGrpSpPr>
        <p:grpSpPr>
          <a:xfrm>
            <a:off x="9762480" y="2556478"/>
            <a:ext cx="219600" cy="220070"/>
            <a:chOff x="2851768" y="1813678"/>
            <a:chExt cx="219600" cy="220070"/>
          </a:xfrm>
        </p:grpSpPr>
        <p:sp>
          <p:nvSpPr>
            <p:cNvPr id="425" name="椭圆 424">
              <a:extLst>
                <a:ext uri="{FF2B5EF4-FFF2-40B4-BE49-F238E27FC236}">
                  <a16:creationId xmlns:a16="http://schemas.microsoft.com/office/drawing/2014/main" id="{049A3BDF-D3C0-C6CE-8AE8-CA23A6E54380}"/>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6" name="直接连接符 425">
              <a:extLst>
                <a:ext uri="{FF2B5EF4-FFF2-40B4-BE49-F238E27FC236}">
                  <a16:creationId xmlns:a16="http://schemas.microsoft.com/office/drawing/2014/main" id="{B0976E5C-0B21-75B5-0B53-C760AF58C025}"/>
                </a:ext>
              </a:extLst>
            </p:cNvPr>
            <p:cNvCxnSpPr>
              <a:stCxn id="425" idx="2"/>
              <a:endCxn id="42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27" name="直接连接符 426">
              <a:extLst>
                <a:ext uri="{FF2B5EF4-FFF2-40B4-BE49-F238E27FC236}">
                  <a16:creationId xmlns:a16="http://schemas.microsoft.com/office/drawing/2014/main" id="{A14074C7-2199-3CE8-4F4D-705FD2E4823A}"/>
                </a:ext>
              </a:extLst>
            </p:cNvPr>
            <p:cNvCxnSpPr>
              <a:stCxn id="425" idx="0"/>
              <a:endCxn id="42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413" name="矩形 412">
            <a:extLst>
              <a:ext uri="{FF2B5EF4-FFF2-40B4-BE49-F238E27FC236}">
                <a16:creationId xmlns:a16="http://schemas.microsoft.com/office/drawing/2014/main" id="{8D5FCB45-6DFB-97B5-C8BE-15414581454B}"/>
              </a:ext>
            </a:extLst>
          </p:cNvPr>
          <p:cNvSpPr/>
          <p:nvPr/>
        </p:nvSpPr>
        <p:spPr>
          <a:xfrm>
            <a:off x="9671256" y="3052267"/>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14" name="矩形 413">
            <a:extLst>
              <a:ext uri="{FF2B5EF4-FFF2-40B4-BE49-F238E27FC236}">
                <a16:creationId xmlns:a16="http://schemas.microsoft.com/office/drawing/2014/main" id="{4AAF4759-6525-4D67-0ECC-16656996FBFE}"/>
              </a:ext>
            </a:extLst>
          </p:cNvPr>
          <p:cNvSpPr/>
          <p:nvPr/>
        </p:nvSpPr>
        <p:spPr>
          <a:xfrm>
            <a:off x="10113111" y="2560685"/>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415" name="组合 414">
            <a:extLst>
              <a:ext uri="{FF2B5EF4-FFF2-40B4-BE49-F238E27FC236}">
                <a16:creationId xmlns:a16="http://schemas.microsoft.com/office/drawing/2014/main" id="{5F8FB9DD-0872-E467-66AC-594AE5C7CF70}"/>
              </a:ext>
            </a:extLst>
          </p:cNvPr>
          <p:cNvGrpSpPr/>
          <p:nvPr/>
        </p:nvGrpSpPr>
        <p:grpSpPr>
          <a:xfrm>
            <a:off x="10296106" y="3050579"/>
            <a:ext cx="219600" cy="220070"/>
            <a:chOff x="2851768" y="731513"/>
            <a:chExt cx="219600" cy="220070"/>
          </a:xfrm>
        </p:grpSpPr>
        <p:sp>
          <p:nvSpPr>
            <p:cNvPr id="422" name="椭圆 421">
              <a:extLst>
                <a:ext uri="{FF2B5EF4-FFF2-40B4-BE49-F238E27FC236}">
                  <a16:creationId xmlns:a16="http://schemas.microsoft.com/office/drawing/2014/main" id="{F97B50E4-EAE5-7369-FCB9-941688564DB5}"/>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3" name="直接连接符 422">
              <a:extLst>
                <a:ext uri="{FF2B5EF4-FFF2-40B4-BE49-F238E27FC236}">
                  <a16:creationId xmlns:a16="http://schemas.microsoft.com/office/drawing/2014/main" id="{75DA32E6-1353-67D3-0E22-7CDB49B16B01}"/>
                </a:ext>
              </a:extLst>
            </p:cNvPr>
            <p:cNvCxnSpPr>
              <a:stCxn id="422" idx="1"/>
              <a:endCxn id="422"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24" name="直接连接符 423">
              <a:extLst>
                <a:ext uri="{FF2B5EF4-FFF2-40B4-BE49-F238E27FC236}">
                  <a16:creationId xmlns:a16="http://schemas.microsoft.com/office/drawing/2014/main" id="{798D67FB-38EA-1125-F5CD-4306ED898A73}"/>
                </a:ext>
              </a:extLst>
            </p:cNvPr>
            <p:cNvCxnSpPr>
              <a:stCxn id="422" idx="7"/>
              <a:endCxn id="422"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416" name="连接符: 肘形 415">
            <a:extLst>
              <a:ext uri="{FF2B5EF4-FFF2-40B4-BE49-F238E27FC236}">
                <a16:creationId xmlns:a16="http://schemas.microsoft.com/office/drawing/2014/main" id="{8992625A-6FB3-4E15-7848-273B4B968C32}"/>
              </a:ext>
            </a:extLst>
          </p:cNvPr>
          <p:cNvCxnSpPr>
            <a:endCxn id="425" idx="2"/>
          </p:cNvCxnSpPr>
          <p:nvPr/>
        </p:nvCxnSpPr>
        <p:spPr>
          <a:xfrm rot="5400000">
            <a:off x="9607058" y="2395387"/>
            <a:ext cx="426548" cy="115704"/>
          </a:xfrm>
          <a:prstGeom prst="bentConnector4">
            <a:avLst>
              <a:gd name="adj1" fmla="val 37102"/>
              <a:gd name="adj2" fmla="val 253668"/>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7" name="连接符: 肘形 416">
            <a:extLst>
              <a:ext uri="{FF2B5EF4-FFF2-40B4-BE49-F238E27FC236}">
                <a16:creationId xmlns:a16="http://schemas.microsoft.com/office/drawing/2014/main" id="{BEE32111-09B6-57F9-0491-335198C10B07}"/>
              </a:ext>
            </a:extLst>
          </p:cNvPr>
          <p:cNvCxnSpPr>
            <a:endCxn id="425" idx="0"/>
          </p:cNvCxnSpPr>
          <p:nvPr/>
        </p:nvCxnSpPr>
        <p:spPr>
          <a:xfrm rot="5400000">
            <a:off x="9805526" y="2295631"/>
            <a:ext cx="327601" cy="194092"/>
          </a:xfrm>
          <a:prstGeom prst="bentConnector3">
            <a:avLst>
              <a:gd name="adj1" fmla="val 60854"/>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8" name="连接符: 肘形 417">
            <a:extLst>
              <a:ext uri="{FF2B5EF4-FFF2-40B4-BE49-F238E27FC236}">
                <a16:creationId xmlns:a16="http://schemas.microsoft.com/office/drawing/2014/main" id="{09410824-2F92-D3FC-CE4F-24FB13362766}"/>
              </a:ext>
            </a:extLst>
          </p:cNvPr>
          <p:cNvCxnSpPr>
            <a:endCxn id="414" idx="0"/>
          </p:cNvCxnSpPr>
          <p:nvPr/>
        </p:nvCxnSpPr>
        <p:spPr>
          <a:xfrm rot="16200000" flipH="1">
            <a:off x="10159910" y="2314689"/>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9" name="直接连接符 418">
            <a:extLst>
              <a:ext uri="{FF2B5EF4-FFF2-40B4-BE49-F238E27FC236}">
                <a16:creationId xmlns:a16="http://schemas.microsoft.com/office/drawing/2014/main" id="{88279632-5FA4-2A90-71CC-4CE39DFEB138}"/>
              </a:ext>
            </a:extLst>
          </p:cNvPr>
          <p:cNvCxnSpPr>
            <a:stCxn id="425" idx="4"/>
            <a:endCxn id="413" idx="0"/>
          </p:cNvCxnSpPr>
          <p:nvPr/>
        </p:nvCxnSpPr>
        <p:spPr>
          <a:xfrm flipH="1">
            <a:off x="9870564" y="2776548"/>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0" name="直接连接符 419">
            <a:extLst>
              <a:ext uri="{FF2B5EF4-FFF2-40B4-BE49-F238E27FC236}">
                <a16:creationId xmlns:a16="http://schemas.microsoft.com/office/drawing/2014/main" id="{DCD8B63D-9FA3-E1DD-CED2-0ADF90D77B27}"/>
              </a:ext>
            </a:extLst>
          </p:cNvPr>
          <p:cNvCxnSpPr>
            <a:stCxn id="414" idx="2"/>
            <a:endCxn id="422" idx="0"/>
          </p:cNvCxnSpPr>
          <p:nvPr/>
        </p:nvCxnSpPr>
        <p:spPr>
          <a:xfrm>
            <a:off x="10405906" y="2780755"/>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1" name="直接连接符 420">
            <a:extLst>
              <a:ext uri="{FF2B5EF4-FFF2-40B4-BE49-F238E27FC236}">
                <a16:creationId xmlns:a16="http://schemas.microsoft.com/office/drawing/2014/main" id="{EB49B17B-6858-E1A9-0710-AE4F41471F73}"/>
              </a:ext>
            </a:extLst>
          </p:cNvPr>
          <p:cNvCxnSpPr>
            <a:stCxn id="413" idx="3"/>
            <a:endCxn id="422" idx="2"/>
          </p:cNvCxnSpPr>
          <p:nvPr/>
        </p:nvCxnSpPr>
        <p:spPr>
          <a:xfrm flipV="1">
            <a:off x="10069872" y="3160614"/>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5" name="连接符: 肘形 434">
            <a:extLst>
              <a:ext uri="{FF2B5EF4-FFF2-40B4-BE49-F238E27FC236}">
                <a16:creationId xmlns:a16="http://schemas.microsoft.com/office/drawing/2014/main" id="{AA6FCA0D-1677-E5FB-660D-8C6C347A4109}"/>
              </a:ext>
            </a:extLst>
          </p:cNvPr>
          <p:cNvCxnSpPr>
            <a:stCxn id="357" idx="4"/>
            <a:endCxn id="85" idx="0"/>
          </p:cNvCxnSpPr>
          <p:nvPr/>
        </p:nvCxnSpPr>
        <p:spPr>
          <a:xfrm rot="5400000">
            <a:off x="5427652" y="2676774"/>
            <a:ext cx="583820" cy="175812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7" name="连接符: 肘形 436">
            <a:extLst>
              <a:ext uri="{FF2B5EF4-FFF2-40B4-BE49-F238E27FC236}">
                <a16:creationId xmlns:a16="http://schemas.microsoft.com/office/drawing/2014/main" id="{CAD2B417-6895-4702-E8C7-B65772B97417}"/>
              </a:ext>
            </a:extLst>
          </p:cNvPr>
          <p:cNvCxnSpPr>
            <a:stCxn id="388" idx="4"/>
            <a:endCxn id="77" idx="0"/>
          </p:cNvCxnSpPr>
          <p:nvPr/>
        </p:nvCxnSpPr>
        <p:spPr>
          <a:xfrm rot="5400000">
            <a:off x="7060865" y="3041941"/>
            <a:ext cx="572731" cy="103888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9" name="连接符: 肘形 438">
            <a:extLst>
              <a:ext uri="{FF2B5EF4-FFF2-40B4-BE49-F238E27FC236}">
                <a16:creationId xmlns:a16="http://schemas.microsoft.com/office/drawing/2014/main" id="{48344454-4D97-5973-E5E4-83EB7ED37CEE}"/>
              </a:ext>
            </a:extLst>
          </p:cNvPr>
          <p:cNvCxnSpPr>
            <a:stCxn id="405" idx="4"/>
            <a:endCxn id="69" idx="0"/>
          </p:cNvCxnSpPr>
          <p:nvPr/>
        </p:nvCxnSpPr>
        <p:spPr>
          <a:xfrm rot="5400000">
            <a:off x="8763396" y="3396065"/>
            <a:ext cx="584875" cy="318489"/>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1" name="连接符: 肘形 440">
            <a:extLst>
              <a:ext uri="{FF2B5EF4-FFF2-40B4-BE49-F238E27FC236}">
                <a16:creationId xmlns:a16="http://schemas.microsoft.com/office/drawing/2014/main" id="{8B182A58-0A98-534C-8368-471FE2D42FFC}"/>
              </a:ext>
            </a:extLst>
          </p:cNvPr>
          <p:cNvCxnSpPr>
            <a:stCxn id="422" idx="4"/>
            <a:endCxn id="56" idx="0"/>
          </p:cNvCxnSpPr>
          <p:nvPr/>
        </p:nvCxnSpPr>
        <p:spPr>
          <a:xfrm rot="16200000" flipH="1">
            <a:off x="10412827" y="3263727"/>
            <a:ext cx="577098" cy="59094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3" name="直接箭头连接符 442">
            <a:extLst>
              <a:ext uri="{FF2B5EF4-FFF2-40B4-BE49-F238E27FC236}">
                <a16:creationId xmlns:a16="http://schemas.microsoft.com/office/drawing/2014/main" id="{556D8FEA-B8BF-D3D9-AEF0-0355D0E29F29}"/>
              </a:ext>
            </a:extLst>
          </p:cNvPr>
          <p:cNvCxnSpPr>
            <a:cxnSpLocks/>
            <a:endCxn id="83" idx="1"/>
          </p:cNvCxnSpPr>
          <p:nvPr/>
        </p:nvCxnSpPr>
        <p:spPr>
          <a:xfrm>
            <a:off x="91440" y="1951474"/>
            <a:ext cx="270316"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46" name="直接箭头连接符 445">
            <a:extLst>
              <a:ext uri="{FF2B5EF4-FFF2-40B4-BE49-F238E27FC236}">
                <a16:creationId xmlns:a16="http://schemas.microsoft.com/office/drawing/2014/main" id="{529D780C-5C93-A86E-A136-76404E97E442}"/>
              </a:ext>
            </a:extLst>
          </p:cNvPr>
          <p:cNvCxnSpPr>
            <a:endCxn id="84" idx="1"/>
          </p:cNvCxnSpPr>
          <p:nvPr/>
        </p:nvCxnSpPr>
        <p:spPr>
          <a:xfrm>
            <a:off x="91440" y="853431"/>
            <a:ext cx="270316" cy="2039"/>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75" name="连接符: 肘形 474">
            <a:extLst>
              <a:ext uri="{FF2B5EF4-FFF2-40B4-BE49-F238E27FC236}">
                <a16:creationId xmlns:a16="http://schemas.microsoft.com/office/drawing/2014/main" id="{22C23B54-2ACC-7765-DF22-FC5F4C482BE5}"/>
              </a:ext>
            </a:extLst>
          </p:cNvPr>
          <p:cNvCxnSpPr>
            <a:stCxn id="61" idx="3"/>
            <a:endCxn id="55" idx="3"/>
          </p:cNvCxnSpPr>
          <p:nvPr/>
        </p:nvCxnSpPr>
        <p:spPr>
          <a:xfrm flipH="1">
            <a:off x="11691837" y="3227118"/>
            <a:ext cx="329016" cy="1721828"/>
          </a:xfrm>
          <a:prstGeom prst="bentConnector3">
            <a:avLst>
              <a:gd name="adj1" fmla="val -25476"/>
            </a:avLst>
          </a:prstGeom>
          <a:ln>
            <a:tailEnd type="arrow"/>
          </a:ln>
        </p:spPr>
        <p:style>
          <a:lnRef idx="2">
            <a:schemeClr val="accent1"/>
          </a:lnRef>
          <a:fillRef idx="0">
            <a:schemeClr val="accent1"/>
          </a:fillRef>
          <a:effectRef idx="1">
            <a:schemeClr val="accent1"/>
          </a:effectRef>
          <a:fontRef idx="minor">
            <a:schemeClr val="tx1"/>
          </a:fontRef>
        </p:style>
      </p:cxnSp>
      <p:sp>
        <p:nvSpPr>
          <p:cNvPr id="477" name="矩形: 圆角 476">
            <a:extLst>
              <a:ext uri="{FF2B5EF4-FFF2-40B4-BE49-F238E27FC236}">
                <a16:creationId xmlns:a16="http://schemas.microsoft.com/office/drawing/2014/main" id="{7BEF0813-CCA0-E16E-797B-40A41F18CBCE}"/>
              </a:ext>
            </a:extLst>
          </p:cNvPr>
          <p:cNvSpPr/>
          <p:nvPr/>
        </p:nvSpPr>
        <p:spPr>
          <a:xfrm>
            <a:off x="5781381" y="697510"/>
            <a:ext cx="6369564" cy="1593641"/>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8" name="文本框 477">
            <a:extLst>
              <a:ext uri="{FF2B5EF4-FFF2-40B4-BE49-F238E27FC236}">
                <a16:creationId xmlns:a16="http://schemas.microsoft.com/office/drawing/2014/main" id="{9A4C2F30-F5CB-A530-F6E3-1EF35C80257A}"/>
              </a:ext>
            </a:extLst>
          </p:cNvPr>
          <p:cNvSpPr txBox="1"/>
          <p:nvPr/>
        </p:nvSpPr>
        <p:spPr>
          <a:xfrm>
            <a:off x="11341866" y="2312545"/>
            <a:ext cx="912429" cy="307777"/>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grpSp>
        <p:nvGrpSpPr>
          <p:cNvPr id="497" name="组合 496">
            <a:extLst>
              <a:ext uri="{FF2B5EF4-FFF2-40B4-BE49-F238E27FC236}">
                <a16:creationId xmlns:a16="http://schemas.microsoft.com/office/drawing/2014/main" id="{D3E014F7-66DA-E92C-9716-B87AB1ACB24E}"/>
              </a:ext>
            </a:extLst>
          </p:cNvPr>
          <p:cNvGrpSpPr/>
          <p:nvPr/>
        </p:nvGrpSpPr>
        <p:grpSpPr>
          <a:xfrm>
            <a:off x="2875780" y="4015296"/>
            <a:ext cx="219600" cy="220070"/>
            <a:chOff x="2851768" y="1813678"/>
            <a:chExt cx="219600" cy="220070"/>
          </a:xfrm>
        </p:grpSpPr>
        <p:sp>
          <p:nvSpPr>
            <p:cNvPr id="498" name="椭圆 497">
              <a:extLst>
                <a:ext uri="{FF2B5EF4-FFF2-40B4-BE49-F238E27FC236}">
                  <a16:creationId xmlns:a16="http://schemas.microsoft.com/office/drawing/2014/main" id="{665F7E33-D7CB-23E9-0145-A372C2E9FCDB}"/>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99" name="直接连接符 498">
              <a:extLst>
                <a:ext uri="{FF2B5EF4-FFF2-40B4-BE49-F238E27FC236}">
                  <a16:creationId xmlns:a16="http://schemas.microsoft.com/office/drawing/2014/main" id="{67351DAE-C7D6-7503-1E86-DDFA28E8FE73}"/>
                </a:ext>
              </a:extLst>
            </p:cNvPr>
            <p:cNvCxnSpPr>
              <a:stCxn id="498" idx="2"/>
              <a:endCxn id="49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500" name="直接连接符 499">
              <a:extLst>
                <a:ext uri="{FF2B5EF4-FFF2-40B4-BE49-F238E27FC236}">
                  <a16:creationId xmlns:a16="http://schemas.microsoft.com/office/drawing/2014/main" id="{6A2A7F8C-7628-F1E7-32A9-D5B70A90F0DE}"/>
                </a:ext>
              </a:extLst>
            </p:cNvPr>
            <p:cNvCxnSpPr>
              <a:stCxn id="498" idx="0"/>
              <a:endCxn id="49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507" name="矩形 506">
            <a:extLst>
              <a:ext uri="{FF2B5EF4-FFF2-40B4-BE49-F238E27FC236}">
                <a16:creationId xmlns:a16="http://schemas.microsoft.com/office/drawing/2014/main" id="{EA997E25-AF2E-B7F8-28EA-8C108E5A4761}"/>
              </a:ext>
            </a:extLst>
          </p:cNvPr>
          <p:cNvSpPr/>
          <p:nvPr/>
        </p:nvSpPr>
        <p:spPr>
          <a:xfrm>
            <a:off x="2157157" y="4015296"/>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09" name="矩形 508">
            <a:extLst>
              <a:ext uri="{FF2B5EF4-FFF2-40B4-BE49-F238E27FC236}">
                <a16:creationId xmlns:a16="http://schemas.microsoft.com/office/drawing/2014/main" id="{B86C59D1-92E8-BB43-1B58-ED46E9B38551}"/>
              </a:ext>
            </a:extLst>
          </p:cNvPr>
          <p:cNvSpPr/>
          <p:nvPr/>
        </p:nvSpPr>
        <p:spPr>
          <a:xfrm>
            <a:off x="2696674" y="350868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11" name="直接连接符 510">
            <a:extLst>
              <a:ext uri="{FF2B5EF4-FFF2-40B4-BE49-F238E27FC236}">
                <a16:creationId xmlns:a16="http://schemas.microsoft.com/office/drawing/2014/main" id="{8CD3CC61-37CC-4025-0BFA-BE49C51EB41B}"/>
              </a:ext>
            </a:extLst>
          </p:cNvPr>
          <p:cNvCxnSpPr>
            <a:cxnSpLocks/>
            <a:endCxn id="509" idx="0"/>
          </p:cNvCxnSpPr>
          <p:nvPr/>
        </p:nvCxnSpPr>
        <p:spPr>
          <a:xfrm flipH="1">
            <a:off x="2989469" y="853431"/>
            <a:ext cx="7993" cy="2655252"/>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5" name="连接符: 肘形 514">
            <a:extLst>
              <a:ext uri="{FF2B5EF4-FFF2-40B4-BE49-F238E27FC236}">
                <a16:creationId xmlns:a16="http://schemas.microsoft.com/office/drawing/2014/main" id="{0AD54379-A22D-5772-2620-9C5E5B3933AA}"/>
              </a:ext>
            </a:extLst>
          </p:cNvPr>
          <p:cNvCxnSpPr>
            <a:endCxn id="498" idx="6"/>
          </p:cNvCxnSpPr>
          <p:nvPr/>
        </p:nvCxnSpPr>
        <p:spPr>
          <a:xfrm rot="5400000">
            <a:off x="2405356" y="2641498"/>
            <a:ext cx="2173857" cy="79380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0" name="连接符: 肘形 519">
            <a:extLst>
              <a:ext uri="{FF2B5EF4-FFF2-40B4-BE49-F238E27FC236}">
                <a16:creationId xmlns:a16="http://schemas.microsoft.com/office/drawing/2014/main" id="{4C1629A0-F05E-BCF0-E205-A5A0A1AA65EF}"/>
              </a:ext>
            </a:extLst>
          </p:cNvPr>
          <p:cNvCxnSpPr>
            <a:stCxn id="126" idx="0"/>
            <a:endCxn id="498" idx="4"/>
          </p:cNvCxnSpPr>
          <p:nvPr/>
        </p:nvCxnSpPr>
        <p:spPr>
          <a:xfrm rot="5400000" flipH="1" flipV="1">
            <a:off x="2300316" y="4586850"/>
            <a:ext cx="1036747" cy="33378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3" name="直接连接符 522">
            <a:extLst>
              <a:ext uri="{FF2B5EF4-FFF2-40B4-BE49-F238E27FC236}">
                <a16:creationId xmlns:a16="http://schemas.microsoft.com/office/drawing/2014/main" id="{3BE4C788-329F-0FB1-E30B-E80DCAF54888}"/>
              </a:ext>
            </a:extLst>
          </p:cNvPr>
          <p:cNvCxnSpPr>
            <a:stCxn id="498" idx="2"/>
            <a:endCxn id="507" idx="3"/>
          </p:cNvCxnSpPr>
          <p:nvPr/>
        </p:nvCxnSpPr>
        <p:spPr>
          <a:xfrm flipH="1">
            <a:off x="2555773" y="4125331"/>
            <a:ext cx="320007"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24" name="组合 523">
            <a:extLst>
              <a:ext uri="{FF2B5EF4-FFF2-40B4-BE49-F238E27FC236}">
                <a16:creationId xmlns:a16="http://schemas.microsoft.com/office/drawing/2014/main" id="{E3A5E3D3-03DA-ED01-3172-A6EE458AF4EC}"/>
              </a:ext>
            </a:extLst>
          </p:cNvPr>
          <p:cNvGrpSpPr/>
          <p:nvPr/>
        </p:nvGrpSpPr>
        <p:grpSpPr>
          <a:xfrm>
            <a:off x="2246665" y="3508683"/>
            <a:ext cx="219600" cy="220070"/>
            <a:chOff x="2851768" y="731513"/>
            <a:chExt cx="219600" cy="220070"/>
          </a:xfrm>
        </p:grpSpPr>
        <p:sp>
          <p:nvSpPr>
            <p:cNvPr id="525" name="椭圆 524">
              <a:extLst>
                <a:ext uri="{FF2B5EF4-FFF2-40B4-BE49-F238E27FC236}">
                  <a16:creationId xmlns:a16="http://schemas.microsoft.com/office/drawing/2014/main" id="{A3BB6895-8364-80A4-0A90-6CB4EABB0F41}"/>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26" name="直接连接符 525">
              <a:extLst>
                <a:ext uri="{FF2B5EF4-FFF2-40B4-BE49-F238E27FC236}">
                  <a16:creationId xmlns:a16="http://schemas.microsoft.com/office/drawing/2014/main" id="{F3BF7C7B-0BB4-533C-853D-219A3735C4E7}"/>
                </a:ext>
              </a:extLst>
            </p:cNvPr>
            <p:cNvCxnSpPr>
              <a:stCxn id="525" idx="1"/>
              <a:endCxn id="52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527" name="直接连接符 526">
              <a:extLst>
                <a:ext uri="{FF2B5EF4-FFF2-40B4-BE49-F238E27FC236}">
                  <a16:creationId xmlns:a16="http://schemas.microsoft.com/office/drawing/2014/main" id="{3688F560-19E8-FB3D-4DA5-8ECAC567E8CC}"/>
                </a:ext>
              </a:extLst>
            </p:cNvPr>
            <p:cNvCxnSpPr>
              <a:stCxn id="525" idx="7"/>
              <a:endCxn id="52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529" name="直接连接符 528">
            <a:extLst>
              <a:ext uri="{FF2B5EF4-FFF2-40B4-BE49-F238E27FC236}">
                <a16:creationId xmlns:a16="http://schemas.microsoft.com/office/drawing/2014/main" id="{37747F84-DC67-6995-8856-0C995E44B16B}"/>
              </a:ext>
            </a:extLst>
          </p:cNvPr>
          <p:cNvCxnSpPr>
            <a:stCxn id="507" idx="0"/>
            <a:endCxn id="525" idx="4"/>
          </p:cNvCxnSpPr>
          <p:nvPr/>
        </p:nvCxnSpPr>
        <p:spPr>
          <a:xfrm flipV="1">
            <a:off x="2356465" y="3728753"/>
            <a:ext cx="0" cy="28654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1" name="直接连接符 530">
            <a:extLst>
              <a:ext uri="{FF2B5EF4-FFF2-40B4-BE49-F238E27FC236}">
                <a16:creationId xmlns:a16="http://schemas.microsoft.com/office/drawing/2014/main" id="{81F9E2CC-D80C-04DC-91D8-3D68C6EF71FC}"/>
              </a:ext>
            </a:extLst>
          </p:cNvPr>
          <p:cNvCxnSpPr>
            <a:stCxn id="509" idx="1"/>
            <a:endCxn id="525" idx="6"/>
          </p:cNvCxnSpPr>
          <p:nvPr/>
        </p:nvCxnSpPr>
        <p:spPr>
          <a:xfrm flipH="1">
            <a:off x="2466265" y="3618718"/>
            <a:ext cx="23040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37" name="图片 536" descr="图片包含 游戏机, 建筑&#10;&#10;描述已自动生成">
            <a:extLst>
              <a:ext uri="{FF2B5EF4-FFF2-40B4-BE49-F238E27FC236}">
                <a16:creationId xmlns:a16="http://schemas.microsoft.com/office/drawing/2014/main" id="{BFCB8AAB-3843-12F0-2FEE-8B9E895C47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508" y="6027397"/>
            <a:ext cx="609010" cy="609010"/>
          </a:xfrm>
          <a:prstGeom prst="rect">
            <a:avLst/>
          </a:prstGeom>
        </p:spPr>
      </p:pic>
      <p:sp>
        <p:nvSpPr>
          <p:cNvPr id="541" name="矩形 540">
            <a:extLst>
              <a:ext uri="{FF2B5EF4-FFF2-40B4-BE49-F238E27FC236}">
                <a16:creationId xmlns:a16="http://schemas.microsoft.com/office/drawing/2014/main" id="{02FDE9B8-5872-22FE-767C-0E258F2CF668}"/>
              </a:ext>
            </a:extLst>
          </p:cNvPr>
          <p:cNvSpPr/>
          <p:nvPr/>
        </p:nvSpPr>
        <p:spPr>
          <a:xfrm>
            <a:off x="374615" y="452266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0" name="矩形 549">
            <a:extLst>
              <a:ext uri="{FF2B5EF4-FFF2-40B4-BE49-F238E27FC236}">
                <a16:creationId xmlns:a16="http://schemas.microsoft.com/office/drawing/2014/main" id="{12F85777-5377-EF49-62D7-FBBBC84FA8A6}"/>
              </a:ext>
            </a:extLst>
          </p:cNvPr>
          <p:cNvSpPr/>
          <p:nvPr/>
        </p:nvSpPr>
        <p:spPr>
          <a:xfrm>
            <a:off x="375817" y="3987045"/>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Gaussian blur</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1" name="矩形 550">
            <a:extLst>
              <a:ext uri="{FF2B5EF4-FFF2-40B4-BE49-F238E27FC236}">
                <a16:creationId xmlns:a16="http://schemas.microsoft.com/office/drawing/2014/main" id="{C27B471E-B36C-9C22-AE4E-3617A62C5748}"/>
              </a:ext>
            </a:extLst>
          </p:cNvPr>
          <p:cNvSpPr/>
          <p:nvPr/>
        </p:nvSpPr>
        <p:spPr>
          <a:xfrm>
            <a:off x="375817" y="425402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Resize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3" name="矩形 552">
            <a:extLst>
              <a:ext uri="{FF2B5EF4-FFF2-40B4-BE49-F238E27FC236}">
                <a16:creationId xmlns:a16="http://schemas.microsoft.com/office/drawing/2014/main" id="{B95FE822-829C-1A5B-F6ED-1FE32C4BBF21}"/>
              </a:ext>
            </a:extLst>
          </p:cNvPr>
          <p:cNvSpPr/>
          <p:nvPr/>
        </p:nvSpPr>
        <p:spPr>
          <a:xfrm>
            <a:off x="375817" y="479142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OC</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55" name="直接连接符 554">
            <a:extLst>
              <a:ext uri="{FF2B5EF4-FFF2-40B4-BE49-F238E27FC236}">
                <a16:creationId xmlns:a16="http://schemas.microsoft.com/office/drawing/2014/main" id="{1581685B-34DB-5FD6-FB51-F4423F3EAAA6}"/>
              </a:ext>
            </a:extLst>
          </p:cNvPr>
          <p:cNvCxnSpPr>
            <a:stCxn id="507" idx="1"/>
            <a:endCxn id="550" idx="3"/>
          </p:cNvCxnSpPr>
          <p:nvPr/>
        </p:nvCxnSpPr>
        <p:spPr>
          <a:xfrm flipH="1" flipV="1">
            <a:off x="1765797" y="4121426"/>
            <a:ext cx="391360"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7" name="直接连接符 556">
            <a:extLst>
              <a:ext uri="{FF2B5EF4-FFF2-40B4-BE49-F238E27FC236}">
                <a16:creationId xmlns:a16="http://schemas.microsoft.com/office/drawing/2014/main" id="{A729F8C5-C334-643E-C245-1BEEE023500B}"/>
              </a:ext>
            </a:extLst>
          </p:cNvPr>
          <p:cNvCxnSpPr>
            <a:stCxn id="553" idx="2"/>
            <a:endCxn id="128" idx="0"/>
          </p:cNvCxnSpPr>
          <p:nvPr/>
        </p:nvCxnSpPr>
        <p:spPr>
          <a:xfrm flipH="1">
            <a:off x="1069163" y="5060184"/>
            <a:ext cx="1644" cy="413376"/>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8" name="直接箭头连接符 557">
            <a:extLst>
              <a:ext uri="{FF2B5EF4-FFF2-40B4-BE49-F238E27FC236}">
                <a16:creationId xmlns:a16="http://schemas.microsoft.com/office/drawing/2014/main" id="{E5E0A6B6-7924-22CD-C82A-B61F0C33DB42}"/>
              </a:ext>
            </a:extLst>
          </p:cNvPr>
          <p:cNvCxnSpPr>
            <a:cxnSpLocks/>
          </p:cNvCxnSpPr>
          <p:nvPr/>
        </p:nvCxnSpPr>
        <p:spPr>
          <a:xfrm>
            <a:off x="103857" y="5678325"/>
            <a:ext cx="270316" cy="0"/>
          </a:xfrm>
          <a:prstGeom prst="straightConnector1">
            <a:avLst/>
          </a:prstGeom>
          <a:ln>
            <a:solidFill>
              <a:schemeClr val="accent5">
                <a:lumMod val="75000"/>
              </a:schemeClr>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8E9861E0-0A4D-77FC-BE53-4329B02732E0}"/>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继续改进模型</a:t>
            </a:r>
          </a:p>
        </p:txBody>
      </p:sp>
      <p:sp>
        <p:nvSpPr>
          <p:cNvPr id="4" name="文本框 3">
            <a:extLst>
              <a:ext uri="{FF2B5EF4-FFF2-40B4-BE49-F238E27FC236}">
                <a16:creationId xmlns:a16="http://schemas.microsoft.com/office/drawing/2014/main" id="{8CE3CA13-BDFD-827A-77FA-61B8A3029829}"/>
              </a:ext>
            </a:extLst>
          </p:cNvPr>
          <p:cNvSpPr txBox="1"/>
          <p:nvPr/>
        </p:nvSpPr>
        <p:spPr>
          <a:xfrm>
            <a:off x="122424" y="3242430"/>
            <a:ext cx="1834385" cy="738664"/>
          </a:xfrm>
          <a:prstGeom prst="rect">
            <a:avLst/>
          </a:prstGeom>
          <a:noFill/>
        </p:spPr>
        <p:txBody>
          <a:bodyPr wrap="square" rtlCol="0">
            <a:spAutoFit/>
          </a:bodyPr>
          <a:lstStyle/>
          <a:p>
            <a:pPr algn="ctr"/>
            <a:r>
              <a:rPr lang="en-US" altLang="zh-CN" sz="1400" b="1" dirty="0">
                <a:solidFill>
                  <a:srgbClr val="002060"/>
                </a:solidFill>
                <a:latin typeface="微软雅黑" panose="020B0503020204020204" pitchFamily="34" charset="-122"/>
                <a:ea typeface="微软雅黑" panose="020B0503020204020204" pitchFamily="34" charset="-122"/>
              </a:rPr>
              <a:t>%</a:t>
            </a:r>
            <a:r>
              <a:rPr lang="zh-CN" altLang="en-US" sz="1400" b="1" dirty="0">
                <a:solidFill>
                  <a:srgbClr val="002060"/>
                </a:solidFill>
                <a:latin typeface="微软雅黑" panose="020B0503020204020204" pitchFamily="34" charset="-122"/>
                <a:ea typeface="微软雅黑" panose="020B0503020204020204" pitchFamily="34" charset="-122"/>
              </a:rPr>
              <a:t>输出门的个数</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ctr"/>
            <a:r>
              <a:rPr lang="zh-CN" altLang="en-US" sz="1400" b="1" dirty="0">
                <a:solidFill>
                  <a:srgbClr val="002060"/>
                </a:solidFill>
                <a:latin typeface="微软雅黑" panose="020B0503020204020204" pitchFamily="34" charset="-122"/>
                <a:ea typeface="微软雅黑" panose="020B0503020204020204" pitchFamily="34" charset="-122"/>
              </a:rPr>
              <a:t>还没想好</a:t>
            </a:r>
            <a:r>
              <a:rPr lang="en-US" altLang="zh-CN" sz="1400" b="1" dirty="0">
                <a:solidFill>
                  <a:srgbClr val="002060"/>
                </a:solidFill>
                <a:latin typeface="微软雅黑" panose="020B0503020204020204" pitchFamily="34" charset="-122"/>
                <a:ea typeface="微软雅黑" panose="020B0503020204020204" pitchFamily="34" charset="-122"/>
              </a:rPr>
              <a:t>%</a:t>
            </a:r>
          </a:p>
          <a:p>
            <a:pPr algn="ctr"/>
            <a:r>
              <a:rPr lang="en-US" altLang="zh-CN" sz="1400" b="1" dirty="0">
                <a:solidFill>
                  <a:srgbClr val="002060"/>
                </a:solidFill>
                <a:latin typeface="微软雅黑" panose="020B0503020204020204" pitchFamily="34" charset="-122"/>
                <a:ea typeface="微软雅黑" panose="020B0503020204020204" pitchFamily="34" charset="-122"/>
              </a:rPr>
              <a:t>//</a:t>
            </a:r>
            <a:r>
              <a:rPr lang="zh-CN" altLang="en-US" sz="1400" b="1" dirty="0">
                <a:solidFill>
                  <a:srgbClr val="002060"/>
                </a:solidFill>
                <a:latin typeface="微软雅黑" panose="020B0503020204020204" pitchFamily="34" charset="-122"/>
                <a:ea typeface="微软雅黑" panose="020B0503020204020204" pitchFamily="34" charset="-122"/>
              </a:rPr>
              <a:t>目前还在写代码</a:t>
            </a:r>
            <a:r>
              <a:rPr lang="en-US" altLang="zh-CN" sz="1400" b="1" dirty="0">
                <a:solidFill>
                  <a:srgbClr val="00206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39ADEDDF-D75E-2BEB-3A54-E99CA43E555B}"/>
              </a:ext>
            </a:extLst>
          </p:cNvPr>
          <p:cNvSpPr/>
          <p:nvPr/>
        </p:nvSpPr>
        <p:spPr>
          <a:xfrm>
            <a:off x="1970321" y="3289960"/>
            <a:ext cx="1577195" cy="1144667"/>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66504EB2-7DA2-3B75-A5F4-A2AD5305CFD3}"/>
              </a:ext>
            </a:extLst>
          </p:cNvPr>
          <p:cNvSpPr/>
          <p:nvPr/>
        </p:nvSpPr>
        <p:spPr>
          <a:xfrm>
            <a:off x="5687672" y="2342748"/>
            <a:ext cx="5068040" cy="1008155"/>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5164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连接符: 肘形 95">
            <a:extLst>
              <a:ext uri="{FF2B5EF4-FFF2-40B4-BE49-F238E27FC236}">
                <a16:creationId xmlns:a16="http://schemas.microsoft.com/office/drawing/2014/main" id="{C7F962E4-9465-C61B-915C-E01A82F202B6}"/>
              </a:ext>
            </a:extLst>
          </p:cNvPr>
          <p:cNvCxnSpPr>
            <a:cxnSpLocks/>
          </p:cNvCxnSpPr>
          <p:nvPr/>
        </p:nvCxnSpPr>
        <p:spPr>
          <a:xfrm rot="5400000">
            <a:off x="5388167" y="2545858"/>
            <a:ext cx="1222040" cy="193633"/>
          </a:xfrm>
          <a:prstGeom prst="bentConnector4">
            <a:avLst>
              <a:gd name="adj1" fmla="val 37371"/>
              <a:gd name="adj2" fmla="val 178704"/>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 name="直接连接符 1">
            <a:extLst>
              <a:ext uri="{FF2B5EF4-FFF2-40B4-BE49-F238E27FC236}">
                <a16:creationId xmlns:a16="http://schemas.microsoft.com/office/drawing/2014/main" id="{EFDE71A1-B1E1-2BC3-30A0-A468AB0CE579}"/>
              </a:ext>
            </a:extLst>
          </p:cNvPr>
          <p:cNvCxnSpPr>
            <a:cxnSpLocks/>
          </p:cNvCxnSpPr>
          <p:nvPr/>
        </p:nvCxnSpPr>
        <p:spPr>
          <a:xfrm>
            <a:off x="5514975" y="853431"/>
            <a:ext cx="238125"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 name="矩形 2">
            <a:extLst>
              <a:ext uri="{FF2B5EF4-FFF2-40B4-BE49-F238E27FC236}">
                <a16:creationId xmlns:a16="http://schemas.microsoft.com/office/drawing/2014/main" id="{2E1E2664-0B46-F70C-F4DB-6A8BAD0F3DDD}"/>
              </a:ext>
            </a:extLst>
          </p:cNvPr>
          <p:cNvSpPr/>
          <p:nvPr/>
        </p:nvSpPr>
        <p:spPr>
          <a:xfrm>
            <a:off x="361756" y="2886818"/>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current_input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EE03973-4EBC-30D4-1DBA-658BBC19948C}"/>
              </a:ext>
            </a:extLst>
          </p:cNvPr>
          <p:cNvSpPr/>
          <p:nvPr/>
        </p:nvSpPr>
        <p:spPr>
          <a:xfrm>
            <a:off x="361756" y="1817093"/>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last_input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3EB2939A-83CB-54E3-FF58-3529992EE5A4}"/>
              </a:ext>
            </a:extLst>
          </p:cNvPr>
          <p:cNvSpPr/>
          <p:nvPr/>
        </p:nvSpPr>
        <p:spPr>
          <a:xfrm>
            <a:off x="361756" y="721089"/>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past_data</a:t>
            </a:r>
            <a:endParaRPr lang="zh-CN" altLang="en-US" sz="1400" dirty="0">
              <a:solidFill>
                <a:schemeClr val="tx1"/>
              </a:solidFill>
              <a:latin typeface="微软雅黑" panose="020B0503020204020204" pitchFamily="34" charset="-122"/>
              <a:ea typeface="微软雅黑" panose="020B0503020204020204" pitchFamily="34" charset="-122"/>
            </a:endParaRPr>
          </a:p>
        </p:txBody>
      </p:sp>
      <p:pic>
        <p:nvPicPr>
          <p:cNvPr id="7" name="图片 6" descr="黑暗里有星球&#10;&#10;中度可信度描述已自动生成">
            <a:extLst>
              <a:ext uri="{FF2B5EF4-FFF2-40B4-BE49-F238E27FC236}">
                <a16:creationId xmlns:a16="http://schemas.microsoft.com/office/drawing/2014/main" id="{B91E4814-1582-D582-7F56-7DF4A5B76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000" y="2171905"/>
            <a:ext cx="637223" cy="637223"/>
          </a:xfrm>
          <a:prstGeom prst="rect">
            <a:avLst/>
          </a:prstGeom>
        </p:spPr>
      </p:pic>
      <p:sp>
        <p:nvSpPr>
          <p:cNvPr id="8" name="矩形 7">
            <a:extLst>
              <a:ext uri="{FF2B5EF4-FFF2-40B4-BE49-F238E27FC236}">
                <a16:creationId xmlns:a16="http://schemas.microsoft.com/office/drawing/2014/main" id="{90AF6064-FF4E-7C54-55C6-104AA345E995}"/>
              </a:ext>
            </a:extLst>
          </p:cNvPr>
          <p:cNvSpPr/>
          <p:nvPr/>
        </p:nvSpPr>
        <p:spPr>
          <a:xfrm>
            <a:off x="1983752" y="1202414"/>
            <a:ext cx="921267"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01B3FE7E-2AC5-BEF7-060A-F103D3908789}"/>
              </a:ext>
            </a:extLst>
          </p:cNvPr>
          <p:cNvGrpSpPr/>
          <p:nvPr/>
        </p:nvGrpSpPr>
        <p:grpSpPr>
          <a:xfrm>
            <a:off x="2333770" y="743396"/>
            <a:ext cx="219600" cy="220070"/>
            <a:chOff x="2851768" y="731513"/>
            <a:chExt cx="219600" cy="220070"/>
          </a:xfrm>
        </p:grpSpPr>
        <p:sp>
          <p:nvSpPr>
            <p:cNvPr id="10" name="椭圆 9">
              <a:extLst>
                <a:ext uri="{FF2B5EF4-FFF2-40B4-BE49-F238E27FC236}">
                  <a16:creationId xmlns:a16="http://schemas.microsoft.com/office/drawing/2014/main" id="{1D93B3B5-B254-4B0E-1F6C-466FB72CEEB8}"/>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67E6169F-F030-6999-9E4C-0B1FDEB9DFBA}"/>
                </a:ext>
              </a:extLst>
            </p:cNvPr>
            <p:cNvCxnSpPr>
              <a:stCxn id="10" idx="1"/>
              <a:endCxn id="10"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C5B3B8E0-CE77-1705-D26B-ADE3AD430440}"/>
                </a:ext>
              </a:extLst>
            </p:cNvPr>
            <p:cNvCxnSpPr>
              <a:stCxn id="10" idx="7"/>
              <a:endCxn id="10"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13" name="组合 12">
            <a:extLst>
              <a:ext uri="{FF2B5EF4-FFF2-40B4-BE49-F238E27FC236}">
                <a16:creationId xmlns:a16="http://schemas.microsoft.com/office/drawing/2014/main" id="{2A26305B-EE34-34A3-03C2-2EA0E5D9E8B9}"/>
              </a:ext>
            </a:extLst>
          </p:cNvPr>
          <p:cNvGrpSpPr/>
          <p:nvPr/>
        </p:nvGrpSpPr>
        <p:grpSpPr>
          <a:xfrm>
            <a:off x="2333770" y="1597783"/>
            <a:ext cx="219600" cy="220070"/>
            <a:chOff x="2851768" y="1813678"/>
            <a:chExt cx="219600" cy="220070"/>
          </a:xfrm>
        </p:grpSpPr>
        <p:sp>
          <p:nvSpPr>
            <p:cNvPr id="14" name="椭圆 13">
              <a:extLst>
                <a:ext uri="{FF2B5EF4-FFF2-40B4-BE49-F238E27FC236}">
                  <a16:creationId xmlns:a16="http://schemas.microsoft.com/office/drawing/2014/main" id="{A3A2859E-EA26-217D-389F-CA8A9D9765F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a16="http://schemas.microsoft.com/office/drawing/2014/main" id="{EA30A270-B5B8-F5E0-DA76-09AD00008A03}"/>
                </a:ext>
              </a:extLst>
            </p:cNvPr>
            <p:cNvCxnSpPr>
              <a:stCxn id="14" idx="2"/>
              <a:endCxn id="14"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512678EE-FBF4-E6A6-5C53-E81EEFE87E43}"/>
                </a:ext>
              </a:extLst>
            </p:cNvPr>
            <p:cNvCxnSpPr>
              <a:stCxn id="14" idx="0"/>
              <a:endCxn id="14"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17" name="连接符: 肘形 16">
            <a:extLst>
              <a:ext uri="{FF2B5EF4-FFF2-40B4-BE49-F238E27FC236}">
                <a16:creationId xmlns:a16="http://schemas.microsoft.com/office/drawing/2014/main" id="{FE41AEF6-BF37-6B7C-1F9D-227B29A76803}"/>
              </a:ext>
            </a:extLst>
          </p:cNvPr>
          <p:cNvCxnSpPr>
            <a:cxnSpLocks/>
            <a:stCxn id="4" idx="3"/>
            <a:endCxn id="14" idx="2"/>
          </p:cNvCxnSpPr>
          <p:nvPr/>
        </p:nvCxnSpPr>
        <p:spPr>
          <a:xfrm flipV="1">
            <a:off x="1751736" y="1707818"/>
            <a:ext cx="582034" cy="243656"/>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连接符: 肘形 17">
            <a:extLst>
              <a:ext uri="{FF2B5EF4-FFF2-40B4-BE49-F238E27FC236}">
                <a16:creationId xmlns:a16="http://schemas.microsoft.com/office/drawing/2014/main" id="{EE126438-E669-0817-9B76-9A1BFDDB146B}"/>
              </a:ext>
            </a:extLst>
          </p:cNvPr>
          <p:cNvCxnSpPr>
            <a:cxnSpLocks/>
            <a:stCxn id="3" idx="3"/>
            <a:endCxn id="14" idx="4"/>
          </p:cNvCxnSpPr>
          <p:nvPr/>
        </p:nvCxnSpPr>
        <p:spPr>
          <a:xfrm flipV="1">
            <a:off x="1751736" y="1817853"/>
            <a:ext cx="691834"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28F45398-848F-1632-ADEC-ABA3B09A2FEF}"/>
              </a:ext>
            </a:extLst>
          </p:cNvPr>
          <p:cNvCxnSpPr>
            <a:cxnSpLocks/>
            <a:stCxn id="14" idx="0"/>
            <a:endCxn id="8" idx="2"/>
          </p:cNvCxnSpPr>
          <p:nvPr/>
        </p:nvCxnSpPr>
        <p:spPr>
          <a:xfrm flipV="1">
            <a:off x="2443570" y="1422484"/>
            <a:ext cx="816" cy="17529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9B539-CA10-C43E-215A-880135D079D9}"/>
              </a:ext>
            </a:extLst>
          </p:cNvPr>
          <p:cNvCxnSpPr>
            <a:cxnSpLocks/>
            <a:stCxn id="8" idx="0"/>
            <a:endCxn id="10" idx="4"/>
          </p:cNvCxnSpPr>
          <p:nvPr/>
        </p:nvCxnSpPr>
        <p:spPr>
          <a:xfrm flipH="1" flipV="1">
            <a:off x="2443570" y="963466"/>
            <a:ext cx="816" cy="238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5BA6DA9D-51F8-ECEC-E5DE-5D1D267B4A59}"/>
              </a:ext>
            </a:extLst>
          </p:cNvPr>
          <p:cNvCxnSpPr>
            <a:stCxn id="5" idx="3"/>
            <a:endCxn id="10" idx="2"/>
          </p:cNvCxnSpPr>
          <p:nvPr/>
        </p:nvCxnSpPr>
        <p:spPr>
          <a:xfrm flipV="1">
            <a:off x="1751736" y="853431"/>
            <a:ext cx="582034" cy="2039"/>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22" name="组合 21">
            <a:extLst>
              <a:ext uri="{FF2B5EF4-FFF2-40B4-BE49-F238E27FC236}">
                <a16:creationId xmlns:a16="http://schemas.microsoft.com/office/drawing/2014/main" id="{6FF383EE-E757-6BC0-A358-AAD69BD60607}"/>
              </a:ext>
            </a:extLst>
          </p:cNvPr>
          <p:cNvGrpSpPr/>
          <p:nvPr/>
        </p:nvGrpSpPr>
        <p:grpSpPr>
          <a:xfrm>
            <a:off x="3437718" y="1597783"/>
            <a:ext cx="219600" cy="220070"/>
            <a:chOff x="2851768" y="1813678"/>
            <a:chExt cx="219600" cy="220070"/>
          </a:xfrm>
        </p:grpSpPr>
        <p:sp>
          <p:nvSpPr>
            <p:cNvPr id="23" name="椭圆 22">
              <a:extLst>
                <a:ext uri="{FF2B5EF4-FFF2-40B4-BE49-F238E27FC236}">
                  <a16:creationId xmlns:a16="http://schemas.microsoft.com/office/drawing/2014/main" id="{E79A4BA9-9EE1-5356-DAA3-3E17BE321CF5}"/>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62CCEFBD-8790-60F3-D05A-BDC08CA51A94}"/>
                </a:ext>
              </a:extLst>
            </p:cNvPr>
            <p:cNvCxnSpPr>
              <a:stCxn id="23" idx="2"/>
              <a:endCxn id="23"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5" name="直接连接符 24">
              <a:extLst>
                <a:ext uri="{FF2B5EF4-FFF2-40B4-BE49-F238E27FC236}">
                  <a16:creationId xmlns:a16="http://schemas.microsoft.com/office/drawing/2014/main" id="{8C01CA80-3B22-3AE5-6FEB-E37399520AAE}"/>
                </a:ext>
              </a:extLst>
            </p:cNvPr>
            <p:cNvCxnSpPr>
              <a:stCxn id="23" idx="0"/>
              <a:endCxn id="23"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grpSp>
        <p:nvGrpSpPr>
          <p:cNvPr id="26" name="组合 25">
            <a:extLst>
              <a:ext uri="{FF2B5EF4-FFF2-40B4-BE49-F238E27FC236}">
                <a16:creationId xmlns:a16="http://schemas.microsoft.com/office/drawing/2014/main" id="{2C30DFBC-2A8E-55EB-9DB0-A095E1EF8278}"/>
              </a:ext>
            </a:extLst>
          </p:cNvPr>
          <p:cNvGrpSpPr/>
          <p:nvPr/>
        </p:nvGrpSpPr>
        <p:grpSpPr>
          <a:xfrm>
            <a:off x="4855234" y="1597783"/>
            <a:ext cx="219600" cy="220070"/>
            <a:chOff x="2851768" y="1813678"/>
            <a:chExt cx="219600" cy="220070"/>
          </a:xfrm>
        </p:grpSpPr>
        <p:sp>
          <p:nvSpPr>
            <p:cNvPr id="27" name="椭圆 26">
              <a:extLst>
                <a:ext uri="{FF2B5EF4-FFF2-40B4-BE49-F238E27FC236}">
                  <a16:creationId xmlns:a16="http://schemas.microsoft.com/office/drawing/2014/main" id="{9CD94213-2AEA-4AD6-227F-D3208709209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id="{3F95927E-8BAC-BDFE-0BB0-8D8FC14D49EF}"/>
                </a:ext>
              </a:extLst>
            </p:cNvPr>
            <p:cNvCxnSpPr>
              <a:stCxn id="27" idx="2"/>
              <a:endCxn id="27"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08D08315-FC87-2F8B-604C-4DF54F5A7033}"/>
                </a:ext>
              </a:extLst>
            </p:cNvPr>
            <p:cNvCxnSpPr>
              <a:stCxn id="27" idx="0"/>
              <a:endCxn id="27"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0" name="矩形 29">
            <a:extLst>
              <a:ext uri="{FF2B5EF4-FFF2-40B4-BE49-F238E27FC236}">
                <a16:creationId xmlns:a16="http://schemas.microsoft.com/office/drawing/2014/main" id="{9E5FC9F8-BD74-1992-CB07-5C7794928045}"/>
              </a:ext>
            </a:extLst>
          </p:cNvPr>
          <p:cNvSpPr/>
          <p:nvPr/>
        </p:nvSpPr>
        <p:spPr>
          <a:xfrm>
            <a:off x="3104547"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D9286A53-B325-2F4A-AF4F-B52805E95E0F}"/>
              </a:ext>
            </a:extLst>
          </p:cNvPr>
          <p:cNvSpPr/>
          <p:nvPr/>
        </p:nvSpPr>
        <p:spPr>
          <a:xfrm>
            <a:off x="4522063"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 </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3C7C9698-32C3-D15B-02CA-E907E6260D25}"/>
              </a:ext>
            </a:extLst>
          </p:cNvPr>
          <p:cNvGrpSpPr/>
          <p:nvPr/>
        </p:nvGrpSpPr>
        <p:grpSpPr>
          <a:xfrm>
            <a:off x="4148688" y="1198546"/>
            <a:ext cx="219600" cy="220070"/>
            <a:chOff x="2851768" y="731513"/>
            <a:chExt cx="219600" cy="220070"/>
          </a:xfrm>
        </p:grpSpPr>
        <p:sp>
          <p:nvSpPr>
            <p:cNvPr id="33" name="椭圆 32">
              <a:extLst>
                <a:ext uri="{FF2B5EF4-FFF2-40B4-BE49-F238E27FC236}">
                  <a16:creationId xmlns:a16="http://schemas.microsoft.com/office/drawing/2014/main" id="{B2645989-134D-F95B-5DB0-84858573C553}"/>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 name="直接连接符 33">
              <a:extLst>
                <a:ext uri="{FF2B5EF4-FFF2-40B4-BE49-F238E27FC236}">
                  <a16:creationId xmlns:a16="http://schemas.microsoft.com/office/drawing/2014/main" id="{8ED92F68-CA54-01E2-DD0F-50D2D021C80D}"/>
                </a:ext>
              </a:extLst>
            </p:cNvPr>
            <p:cNvCxnSpPr>
              <a:stCxn id="33" idx="1"/>
              <a:endCxn id="33"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7FECBD58-B91F-F157-FFC7-0C555F905107}"/>
                </a:ext>
              </a:extLst>
            </p:cNvPr>
            <p:cNvCxnSpPr>
              <a:stCxn id="33" idx="7"/>
              <a:endCxn id="33"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36" name="组合 35">
            <a:extLst>
              <a:ext uri="{FF2B5EF4-FFF2-40B4-BE49-F238E27FC236}">
                <a16:creationId xmlns:a16="http://schemas.microsoft.com/office/drawing/2014/main" id="{BF8F4A17-3772-34A8-E6E9-943441992341}"/>
              </a:ext>
            </a:extLst>
          </p:cNvPr>
          <p:cNvGrpSpPr/>
          <p:nvPr/>
        </p:nvGrpSpPr>
        <p:grpSpPr>
          <a:xfrm>
            <a:off x="4148688" y="743396"/>
            <a:ext cx="219600" cy="220070"/>
            <a:chOff x="2851768" y="1813678"/>
            <a:chExt cx="219600" cy="220070"/>
          </a:xfrm>
        </p:grpSpPr>
        <p:sp>
          <p:nvSpPr>
            <p:cNvPr id="37" name="椭圆 36">
              <a:extLst>
                <a:ext uri="{FF2B5EF4-FFF2-40B4-BE49-F238E27FC236}">
                  <a16:creationId xmlns:a16="http://schemas.microsoft.com/office/drawing/2014/main" id="{3D8C12E1-E5C1-4DEB-5B63-6CC940D9D6FA}"/>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8" name="直接连接符 37">
              <a:extLst>
                <a:ext uri="{FF2B5EF4-FFF2-40B4-BE49-F238E27FC236}">
                  <a16:creationId xmlns:a16="http://schemas.microsoft.com/office/drawing/2014/main" id="{11E8D560-465D-A6DB-4276-5BA6D585E47A}"/>
                </a:ext>
              </a:extLst>
            </p:cNvPr>
            <p:cNvCxnSpPr>
              <a:stCxn id="37" idx="2"/>
              <a:endCxn id="37"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9E6DABDE-066B-DF40-AABE-D41DBA5928F0}"/>
                </a:ext>
              </a:extLst>
            </p:cNvPr>
            <p:cNvCxnSpPr>
              <a:stCxn id="37" idx="0"/>
              <a:endCxn id="37"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40" name="连接符: 肘形 39">
            <a:extLst>
              <a:ext uri="{FF2B5EF4-FFF2-40B4-BE49-F238E27FC236}">
                <a16:creationId xmlns:a16="http://schemas.microsoft.com/office/drawing/2014/main" id="{CE22CFD4-6704-E028-277B-56410E746614}"/>
              </a:ext>
            </a:extLst>
          </p:cNvPr>
          <p:cNvCxnSpPr/>
          <p:nvPr/>
        </p:nvCxnSpPr>
        <p:spPr>
          <a:xfrm flipV="1">
            <a:off x="2049486" y="1622162"/>
            <a:ext cx="3940515" cy="329312"/>
          </a:xfrm>
          <a:prstGeom prst="bentConnector3">
            <a:avLst>
              <a:gd name="adj1" fmla="val 8809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连接符: 肘形 40">
            <a:extLst>
              <a:ext uri="{FF2B5EF4-FFF2-40B4-BE49-F238E27FC236}">
                <a16:creationId xmlns:a16="http://schemas.microsoft.com/office/drawing/2014/main" id="{DF7C045F-171B-9459-DA17-EB581848F561}"/>
              </a:ext>
            </a:extLst>
          </p:cNvPr>
          <p:cNvCxnSpPr>
            <a:cxnSpLocks/>
            <a:endCxn id="23" idx="2"/>
          </p:cNvCxnSpPr>
          <p:nvPr/>
        </p:nvCxnSpPr>
        <p:spPr>
          <a:xfrm rot="5400000" flipH="1" flipV="1">
            <a:off x="3202946" y="1716702"/>
            <a:ext cx="243656" cy="22588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85F082B0-A6E4-ACC9-83D3-477CB5FC72EA}"/>
              </a:ext>
            </a:extLst>
          </p:cNvPr>
          <p:cNvCxnSpPr>
            <a:endCxn id="27" idx="2"/>
          </p:cNvCxnSpPr>
          <p:nvPr/>
        </p:nvCxnSpPr>
        <p:spPr>
          <a:xfrm flipV="1">
            <a:off x="4611124" y="1707818"/>
            <a:ext cx="244110" cy="243657"/>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3" name="连接符: 肘形 42">
            <a:extLst>
              <a:ext uri="{FF2B5EF4-FFF2-40B4-BE49-F238E27FC236}">
                <a16:creationId xmlns:a16="http://schemas.microsoft.com/office/drawing/2014/main" id="{F6FF9FD4-9619-5F67-6580-3BB50D6B60D1}"/>
              </a:ext>
            </a:extLst>
          </p:cNvPr>
          <p:cNvCxnSpPr>
            <a:cxnSpLocks/>
            <a:endCxn id="23" idx="4"/>
          </p:cNvCxnSpPr>
          <p:nvPr/>
        </p:nvCxnSpPr>
        <p:spPr>
          <a:xfrm rot="5400000" flipH="1" flipV="1">
            <a:off x="2393871" y="1867552"/>
            <a:ext cx="1203346" cy="1103948"/>
          </a:xfrm>
          <a:prstGeom prst="bentConnector3">
            <a:avLst>
              <a:gd name="adj1" fmla="val -26"/>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4" name="连接符: 肘形 43">
            <a:extLst>
              <a:ext uri="{FF2B5EF4-FFF2-40B4-BE49-F238E27FC236}">
                <a16:creationId xmlns:a16="http://schemas.microsoft.com/office/drawing/2014/main" id="{68AA2A86-FF50-BB38-7011-E85F633DC032}"/>
              </a:ext>
            </a:extLst>
          </p:cNvPr>
          <p:cNvCxnSpPr>
            <a:cxnSpLocks/>
            <a:endCxn id="27" idx="4"/>
          </p:cNvCxnSpPr>
          <p:nvPr/>
        </p:nvCxnSpPr>
        <p:spPr>
          <a:xfrm flipV="1">
            <a:off x="3547518" y="1817853"/>
            <a:ext cx="1417516"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22F787E1-35B7-CD2B-23BA-FF218FA138EC}"/>
              </a:ext>
            </a:extLst>
          </p:cNvPr>
          <p:cNvCxnSpPr>
            <a:cxnSpLocks/>
            <a:stCxn id="30" idx="3"/>
            <a:endCxn id="33" idx="2"/>
          </p:cNvCxnSpPr>
          <p:nvPr/>
        </p:nvCxnSpPr>
        <p:spPr>
          <a:xfrm>
            <a:off x="3990489" y="1308581"/>
            <a:ext cx="15819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93B8CA1-F030-9593-6DC7-8C824CCF0960}"/>
              </a:ext>
            </a:extLst>
          </p:cNvPr>
          <p:cNvCxnSpPr>
            <a:cxnSpLocks/>
            <a:stCxn id="31" idx="1"/>
            <a:endCxn id="33" idx="6"/>
          </p:cNvCxnSpPr>
          <p:nvPr/>
        </p:nvCxnSpPr>
        <p:spPr>
          <a:xfrm flipH="1">
            <a:off x="4368288" y="1308581"/>
            <a:ext cx="153775"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AD51937-B15D-3496-B49E-1F056B7981BC}"/>
              </a:ext>
            </a:extLst>
          </p:cNvPr>
          <p:cNvCxnSpPr>
            <a:stCxn id="23" idx="0"/>
            <a:endCxn id="30" idx="2"/>
          </p:cNvCxnSpPr>
          <p:nvPr/>
        </p:nvCxnSpPr>
        <p:spPr>
          <a:xfrm flipV="1">
            <a:off x="3547518"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F43D39E2-5DF6-FC5E-74D9-69057B141CD0}"/>
              </a:ext>
            </a:extLst>
          </p:cNvPr>
          <p:cNvCxnSpPr>
            <a:stCxn id="27" idx="0"/>
            <a:endCxn id="31" idx="2"/>
          </p:cNvCxnSpPr>
          <p:nvPr/>
        </p:nvCxnSpPr>
        <p:spPr>
          <a:xfrm flipV="1">
            <a:off x="4965034"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8FAAB4B6-BE04-8D79-7A91-8EABA479B39C}"/>
              </a:ext>
            </a:extLst>
          </p:cNvPr>
          <p:cNvCxnSpPr>
            <a:stCxn id="33" idx="0"/>
            <a:endCxn id="37" idx="4"/>
          </p:cNvCxnSpPr>
          <p:nvPr/>
        </p:nvCxnSpPr>
        <p:spPr>
          <a:xfrm flipV="1">
            <a:off x="4258488" y="963466"/>
            <a:ext cx="0" cy="23508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14E20FCC-31A9-5A0D-54CE-245CB5712069}"/>
              </a:ext>
            </a:extLst>
          </p:cNvPr>
          <p:cNvCxnSpPr>
            <a:stCxn id="10" idx="6"/>
            <a:endCxn id="37" idx="2"/>
          </p:cNvCxnSpPr>
          <p:nvPr/>
        </p:nvCxnSpPr>
        <p:spPr>
          <a:xfrm>
            <a:off x="2553370" y="853431"/>
            <a:ext cx="1595318"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连接符: 肘形 50">
            <a:extLst>
              <a:ext uri="{FF2B5EF4-FFF2-40B4-BE49-F238E27FC236}">
                <a16:creationId xmlns:a16="http://schemas.microsoft.com/office/drawing/2014/main" id="{1239EA49-D999-D71C-141A-E32C00DBD235}"/>
              </a:ext>
            </a:extLst>
          </p:cNvPr>
          <p:cNvCxnSpPr>
            <a:stCxn id="37" idx="6"/>
          </p:cNvCxnSpPr>
          <p:nvPr/>
        </p:nvCxnSpPr>
        <p:spPr>
          <a:xfrm>
            <a:off x="4368288" y="853431"/>
            <a:ext cx="1621713" cy="397257"/>
          </a:xfrm>
          <a:prstGeom prst="bentConnector3">
            <a:avLst>
              <a:gd name="adj1" fmla="val 70909"/>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连接符: 肘形 51">
            <a:extLst>
              <a:ext uri="{FF2B5EF4-FFF2-40B4-BE49-F238E27FC236}">
                <a16:creationId xmlns:a16="http://schemas.microsoft.com/office/drawing/2014/main" id="{423BD6BB-40D0-E671-9897-48F1616E9229}"/>
              </a:ext>
            </a:extLst>
          </p:cNvPr>
          <p:cNvCxnSpPr>
            <a:cxnSpLocks/>
          </p:cNvCxnSpPr>
          <p:nvPr/>
        </p:nvCxnSpPr>
        <p:spPr>
          <a:xfrm flipV="1">
            <a:off x="4965034" y="2000198"/>
            <a:ext cx="1024967" cy="1021001"/>
          </a:xfrm>
          <a:prstGeom prst="bentConnector3">
            <a:avLst>
              <a:gd name="adj1" fmla="val 65835"/>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3" name="直接箭头连接符 52">
            <a:extLst>
              <a:ext uri="{FF2B5EF4-FFF2-40B4-BE49-F238E27FC236}">
                <a16:creationId xmlns:a16="http://schemas.microsoft.com/office/drawing/2014/main" id="{D2FF1447-CDDC-95D2-89F5-9603141C0973}"/>
              </a:ext>
            </a:extLst>
          </p:cNvPr>
          <p:cNvCxnSpPr>
            <a:cxnSpLocks/>
            <a:endCxn id="4" idx="1"/>
          </p:cNvCxnSpPr>
          <p:nvPr/>
        </p:nvCxnSpPr>
        <p:spPr>
          <a:xfrm>
            <a:off x="91440" y="1951474"/>
            <a:ext cx="270316"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E36914E1-0987-88EC-86B5-26FB88CF7EA7}"/>
              </a:ext>
            </a:extLst>
          </p:cNvPr>
          <p:cNvCxnSpPr>
            <a:endCxn id="5" idx="1"/>
          </p:cNvCxnSpPr>
          <p:nvPr/>
        </p:nvCxnSpPr>
        <p:spPr>
          <a:xfrm>
            <a:off x="91440" y="853431"/>
            <a:ext cx="270316" cy="2039"/>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6" name="图片 55" descr="黑暗里有星球&#10;&#10;中度可信度描述已自动生成">
            <a:extLst>
              <a:ext uri="{FF2B5EF4-FFF2-40B4-BE49-F238E27FC236}">
                <a16:creationId xmlns:a16="http://schemas.microsoft.com/office/drawing/2014/main" id="{1B7E6E0B-6977-5407-25D8-174D69A4A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71" y="1107955"/>
            <a:ext cx="645583" cy="645583"/>
          </a:xfrm>
          <a:prstGeom prst="rect">
            <a:avLst/>
          </a:prstGeom>
        </p:spPr>
      </p:pic>
      <p:grpSp>
        <p:nvGrpSpPr>
          <p:cNvPr id="57" name="组合 56">
            <a:extLst>
              <a:ext uri="{FF2B5EF4-FFF2-40B4-BE49-F238E27FC236}">
                <a16:creationId xmlns:a16="http://schemas.microsoft.com/office/drawing/2014/main" id="{521458E8-1C24-E908-7AF8-D49C0759E7EA}"/>
              </a:ext>
            </a:extLst>
          </p:cNvPr>
          <p:cNvGrpSpPr/>
          <p:nvPr/>
        </p:nvGrpSpPr>
        <p:grpSpPr>
          <a:xfrm>
            <a:off x="5943305" y="757041"/>
            <a:ext cx="646331" cy="1465114"/>
            <a:chOff x="2852125" y="757041"/>
            <a:chExt cx="646331" cy="1465114"/>
          </a:xfrm>
        </p:grpSpPr>
        <p:sp>
          <p:nvSpPr>
            <p:cNvPr id="58" name="矩形 57">
              <a:extLst>
                <a:ext uri="{FF2B5EF4-FFF2-40B4-BE49-F238E27FC236}">
                  <a16:creationId xmlns:a16="http://schemas.microsoft.com/office/drawing/2014/main" id="{17342612-6FBE-3111-8603-E71D4D156131}"/>
                </a:ext>
              </a:extLst>
            </p:cNvPr>
            <p:cNvSpPr/>
            <p:nvPr/>
          </p:nvSpPr>
          <p:spPr>
            <a:xfrm>
              <a:off x="2898821"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BDF5EE41-89E3-F3E1-A4B6-79679942303C}"/>
                </a:ext>
              </a:extLst>
            </p:cNvPr>
            <p:cNvSpPr txBox="1"/>
            <p:nvPr/>
          </p:nvSpPr>
          <p:spPr>
            <a:xfrm>
              <a:off x="2852125" y="75704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grpSp>
      <p:pic>
        <p:nvPicPr>
          <p:cNvPr id="81" name="图片 80" descr="图片包含 游戏机&#10;&#10;描述已自动生成">
            <a:extLst>
              <a:ext uri="{FF2B5EF4-FFF2-40B4-BE49-F238E27FC236}">
                <a16:creationId xmlns:a16="http://schemas.microsoft.com/office/drawing/2014/main" id="{84CDE5B9-147E-B60C-AFAB-72018B88B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44" y="3282201"/>
            <a:ext cx="655779" cy="655779"/>
          </a:xfrm>
          <a:prstGeom prst="rect">
            <a:avLst/>
          </a:prstGeom>
        </p:spPr>
      </p:pic>
      <p:sp>
        <p:nvSpPr>
          <p:cNvPr id="83" name="矩形 82">
            <a:extLst>
              <a:ext uri="{FF2B5EF4-FFF2-40B4-BE49-F238E27FC236}">
                <a16:creationId xmlns:a16="http://schemas.microsoft.com/office/drawing/2014/main" id="{BC702299-9B5F-E288-A932-A10BAA8CCF59}"/>
              </a:ext>
            </a:extLst>
          </p:cNvPr>
          <p:cNvSpPr/>
          <p:nvPr/>
        </p:nvSpPr>
        <p:spPr>
          <a:xfrm>
            <a:off x="361756" y="4064601"/>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last_output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89" name="连接符: 肘形 88">
            <a:extLst>
              <a:ext uri="{FF2B5EF4-FFF2-40B4-BE49-F238E27FC236}">
                <a16:creationId xmlns:a16="http://schemas.microsoft.com/office/drawing/2014/main" id="{34E0D08B-2F87-8325-1B16-DA9C4A8E81A4}"/>
              </a:ext>
            </a:extLst>
          </p:cNvPr>
          <p:cNvCxnSpPr>
            <a:cxnSpLocks/>
            <a:stCxn id="83" idx="3"/>
          </p:cNvCxnSpPr>
          <p:nvPr/>
        </p:nvCxnSpPr>
        <p:spPr>
          <a:xfrm flipV="1">
            <a:off x="1751736" y="3505200"/>
            <a:ext cx="4150634" cy="693782"/>
          </a:xfrm>
          <a:prstGeom prst="bentConnector3">
            <a:avLst/>
          </a:prstGeom>
          <a:ln>
            <a:solidFill>
              <a:srgbClr val="1F8DBF"/>
            </a:solidFill>
            <a:tailEnd type="arrow"/>
          </a:ln>
        </p:spPr>
        <p:style>
          <a:lnRef idx="2">
            <a:schemeClr val="accent1"/>
          </a:lnRef>
          <a:fillRef idx="0">
            <a:schemeClr val="accent1"/>
          </a:fillRef>
          <a:effectRef idx="1">
            <a:schemeClr val="accent1"/>
          </a:effectRef>
          <a:fontRef idx="minor">
            <a:schemeClr val="tx1"/>
          </a:fontRef>
        </p:style>
      </p:cxnSp>
      <p:cxnSp>
        <p:nvCxnSpPr>
          <p:cNvPr id="100" name="连接符: 肘形 99">
            <a:extLst>
              <a:ext uri="{FF2B5EF4-FFF2-40B4-BE49-F238E27FC236}">
                <a16:creationId xmlns:a16="http://schemas.microsoft.com/office/drawing/2014/main" id="{09FB7CD7-0F89-C8C2-9ECE-A453A1735A3A}"/>
              </a:ext>
            </a:extLst>
          </p:cNvPr>
          <p:cNvCxnSpPr>
            <a:cxnSpLocks/>
            <a:stCxn id="58" idx="2"/>
          </p:cNvCxnSpPr>
          <p:nvPr/>
        </p:nvCxnSpPr>
        <p:spPr>
          <a:xfrm rot="5400000">
            <a:off x="5740732" y="2518120"/>
            <a:ext cx="814325" cy="222394"/>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3" name="连接符: 肘形 102">
            <a:extLst>
              <a:ext uri="{FF2B5EF4-FFF2-40B4-BE49-F238E27FC236}">
                <a16:creationId xmlns:a16="http://schemas.microsoft.com/office/drawing/2014/main" id="{8E2D41D5-1E29-8430-3D43-B4ACCF97D94F}"/>
              </a:ext>
            </a:extLst>
          </p:cNvPr>
          <p:cNvCxnSpPr>
            <a:cxnSpLocks/>
            <a:endCxn id="107" idx="0"/>
          </p:cNvCxnSpPr>
          <p:nvPr/>
        </p:nvCxnSpPr>
        <p:spPr>
          <a:xfrm rot="16200000" flipH="1">
            <a:off x="6068953" y="2597181"/>
            <a:ext cx="1012945" cy="262890"/>
          </a:xfrm>
          <a:prstGeom prst="bentConnector3">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76" name="矩形 75">
            <a:extLst>
              <a:ext uri="{FF2B5EF4-FFF2-40B4-BE49-F238E27FC236}">
                <a16:creationId xmlns:a16="http://schemas.microsoft.com/office/drawing/2014/main" id="{0D150BC3-C81A-AC04-4737-5572AA556623}"/>
              </a:ext>
            </a:extLst>
          </p:cNvPr>
          <p:cNvSpPr/>
          <p:nvPr/>
        </p:nvSpPr>
        <p:spPr>
          <a:xfrm>
            <a:off x="5902370" y="3036478"/>
            <a:ext cx="538179" cy="617312"/>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ysClr val="windowText" lastClr="000000"/>
                </a:solidFill>
                <a:latin typeface="微软雅黑" panose="020B0503020204020204" pitchFamily="34" charset="-122"/>
                <a:ea typeface="微软雅黑" panose="020B0503020204020204" pitchFamily="34" charset="-122"/>
              </a:rPr>
              <a:t>D</a:t>
            </a:r>
            <a:endParaRPr lang="zh-CN" altLang="en-US" dirty="0">
              <a:solidFill>
                <a:sysClr val="windowText" lastClr="000000"/>
              </a:solidFill>
              <a:latin typeface="微软雅黑" panose="020B0503020204020204" pitchFamily="34" charset="-122"/>
              <a:ea typeface="微软雅黑" panose="020B0503020204020204" pitchFamily="34" charset="-122"/>
            </a:endParaRPr>
          </a:p>
        </p:txBody>
      </p:sp>
      <p:grpSp>
        <p:nvGrpSpPr>
          <p:cNvPr id="106" name="组合 105">
            <a:extLst>
              <a:ext uri="{FF2B5EF4-FFF2-40B4-BE49-F238E27FC236}">
                <a16:creationId xmlns:a16="http://schemas.microsoft.com/office/drawing/2014/main" id="{DD3B6316-CFB0-BF86-96E0-ABC3424E7C87}"/>
              </a:ext>
            </a:extLst>
          </p:cNvPr>
          <p:cNvGrpSpPr/>
          <p:nvPr/>
        </p:nvGrpSpPr>
        <p:grpSpPr>
          <a:xfrm>
            <a:off x="6597070" y="3235099"/>
            <a:ext cx="219600" cy="220070"/>
            <a:chOff x="2851768" y="731513"/>
            <a:chExt cx="219600" cy="220070"/>
          </a:xfrm>
        </p:grpSpPr>
        <p:sp>
          <p:nvSpPr>
            <p:cNvPr id="107" name="椭圆 106">
              <a:extLst>
                <a:ext uri="{FF2B5EF4-FFF2-40B4-BE49-F238E27FC236}">
                  <a16:creationId xmlns:a16="http://schemas.microsoft.com/office/drawing/2014/main" id="{0CB7E878-0D9F-D189-2188-EE888ED9D9C4}"/>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8" name="直接连接符 107">
              <a:extLst>
                <a:ext uri="{FF2B5EF4-FFF2-40B4-BE49-F238E27FC236}">
                  <a16:creationId xmlns:a16="http://schemas.microsoft.com/office/drawing/2014/main" id="{C22216F4-89FA-B1A7-5560-D94828262FE2}"/>
                </a:ext>
              </a:extLst>
            </p:cNvPr>
            <p:cNvCxnSpPr>
              <a:stCxn id="107" idx="1"/>
              <a:endCxn id="10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109" name="直接连接符 108">
              <a:extLst>
                <a:ext uri="{FF2B5EF4-FFF2-40B4-BE49-F238E27FC236}">
                  <a16:creationId xmlns:a16="http://schemas.microsoft.com/office/drawing/2014/main" id="{52E0CE7D-CB69-E5D4-9FAE-C2411B04665C}"/>
                </a:ext>
              </a:extLst>
            </p:cNvPr>
            <p:cNvCxnSpPr>
              <a:stCxn id="107" idx="7"/>
              <a:endCxn id="10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112" name="直接连接符 111">
            <a:extLst>
              <a:ext uri="{FF2B5EF4-FFF2-40B4-BE49-F238E27FC236}">
                <a16:creationId xmlns:a16="http://schemas.microsoft.com/office/drawing/2014/main" id="{AF3BCFBC-CEDD-96DE-8EE7-09A393771F01}"/>
              </a:ext>
            </a:extLst>
          </p:cNvPr>
          <p:cNvCxnSpPr>
            <a:stCxn id="76" idx="3"/>
            <a:endCxn id="107" idx="2"/>
          </p:cNvCxnSpPr>
          <p:nvPr/>
        </p:nvCxnSpPr>
        <p:spPr>
          <a:xfrm>
            <a:off x="6440549" y="3345134"/>
            <a:ext cx="156521"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连接符: 肘形 113">
            <a:extLst>
              <a:ext uri="{FF2B5EF4-FFF2-40B4-BE49-F238E27FC236}">
                <a16:creationId xmlns:a16="http://schemas.microsoft.com/office/drawing/2014/main" id="{3EF9D833-847F-9495-2845-397132F8631F}"/>
              </a:ext>
            </a:extLst>
          </p:cNvPr>
          <p:cNvCxnSpPr>
            <a:cxnSpLocks/>
          </p:cNvCxnSpPr>
          <p:nvPr/>
        </p:nvCxnSpPr>
        <p:spPr>
          <a:xfrm rot="5400000">
            <a:off x="6223964" y="2798783"/>
            <a:ext cx="307852" cy="167539"/>
          </a:xfrm>
          <a:prstGeom prst="bentConnector3">
            <a:avLst>
              <a:gd name="adj1" fmla="val -124"/>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96" name="组合 195">
            <a:extLst>
              <a:ext uri="{FF2B5EF4-FFF2-40B4-BE49-F238E27FC236}">
                <a16:creationId xmlns:a16="http://schemas.microsoft.com/office/drawing/2014/main" id="{766370E0-5A2B-C2C4-26AF-66025A9B8E51}"/>
              </a:ext>
            </a:extLst>
          </p:cNvPr>
          <p:cNvGrpSpPr/>
          <p:nvPr/>
        </p:nvGrpSpPr>
        <p:grpSpPr>
          <a:xfrm>
            <a:off x="9303151" y="963466"/>
            <a:ext cx="2185413" cy="2057732"/>
            <a:chOff x="9592595" y="963466"/>
            <a:chExt cx="2185413" cy="2057732"/>
          </a:xfrm>
        </p:grpSpPr>
        <p:sp>
          <p:nvSpPr>
            <p:cNvPr id="194" name="矩形: 圆角 193">
              <a:extLst>
                <a:ext uri="{FF2B5EF4-FFF2-40B4-BE49-F238E27FC236}">
                  <a16:creationId xmlns:a16="http://schemas.microsoft.com/office/drawing/2014/main" id="{A5FBA57E-F83D-7A95-D0E4-79753899D5AC}"/>
                </a:ext>
              </a:extLst>
            </p:cNvPr>
            <p:cNvSpPr/>
            <p:nvPr/>
          </p:nvSpPr>
          <p:spPr>
            <a:xfrm>
              <a:off x="9736058" y="1107955"/>
              <a:ext cx="1822350" cy="1913243"/>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8" name="组合 187">
              <a:extLst>
                <a:ext uri="{FF2B5EF4-FFF2-40B4-BE49-F238E27FC236}">
                  <a16:creationId xmlns:a16="http://schemas.microsoft.com/office/drawing/2014/main" id="{90899946-C9D8-219A-3B61-704B5F725D77}"/>
                </a:ext>
              </a:extLst>
            </p:cNvPr>
            <p:cNvGrpSpPr/>
            <p:nvPr/>
          </p:nvGrpSpPr>
          <p:grpSpPr>
            <a:xfrm>
              <a:off x="9592595" y="963466"/>
              <a:ext cx="2185413" cy="1948147"/>
              <a:chOff x="8498840" y="1022841"/>
              <a:chExt cx="2185413" cy="1948147"/>
            </a:xfrm>
          </p:grpSpPr>
          <p:grpSp>
            <p:nvGrpSpPr>
              <p:cNvPr id="125" name="组合 124">
                <a:extLst>
                  <a:ext uri="{FF2B5EF4-FFF2-40B4-BE49-F238E27FC236}">
                    <a16:creationId xmlns:a16="http://schemas.microsoft.com/office/drawing/2014/main" id="{E08036A5-7D4A-492A-04F1-76F61D62F831}"/>
                  </a:ext>
                </a:extLst>
              </p:cNvPr>
              <p:cNvGrpSpPr/>
              <p:nvPr/>
            </p:nvGrpSpPr>
            <p:grpSpPr>
              <a:xfrm rot="2640999">
                <a:off x="9017182" y="1402091"/>
                <a:ext cx="219600" cy="220070"/>
                <a:chOff x="2851768" y="731513"/>
                <a:chExt cx="219600" cy="220070"/>
              </a:xfrm>
            </p:grpSpPr>
            <p:sp>
              <p:nvSpPr>
                <p:cNvPr id="126" name="椭圆 125">
                  <a:extLst>
                    <a:ext uri="{FF2B5EF4-FFF2-40B4-BE49-F238E27FC236}">
                      <a16:creationId xmlns:a16="http://schemas.microsoft.com/office/drawing/2014/main" id="{BE7AED9A-EE2C-761F-07BA-53BA7E30EC5A}"/>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28" name="直接连接符 127">
                  <a:extLst>
                    <a:ext uri="{FF2B5EF4-FFF2-40B4-BE49-F238E27FC236}">
                      <a16:creationId xmlns:a16="http://schemas.microsoft.com/office/drawing/2014/main" id="{BA3AE16F-07E7-B270-344B-8892DE9935AE}"/>
                    </a:ext>
                  </a:extLst>
                </p:cNvPr>
                <p:cNvCxnSpPr>
                  <a:cxnSpLocks/>
                  <a:stCxn id="126" idx="7"/>
                  <a:endCxn id="126"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130" name="直接箭头连接符 129">
                <a:extLst>
                  <a:ext uri="{FF2B5EF4-FFF2-40B4-BE49-F238E27FC236}">
                    <a16:creationId xmlns:a16="http://schemas.microsoft.com/office/drawing/2014/main" id="{CDE3EB5B-3F1F-3D4D-6588-2BC801B5977E}"/>
                  </a:ext>
                </a:extLst>
              </p:cNvPr>
              <p:cNvCxnSpPr>
                <a:cxnSpLocks/>
                <a:endCxn id="126" idx="1"/>
              </p:cNvCxnSpPr>
              <p:nvPr/>
            </p:nvCxnSpPr>
            <p:spPr>
              <a:xfrm>
                <a:off x="9125213" y="1022841"/>
                <a:ext cx="0" cy="379382"/>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2" name="直接箭头连接符 131">
                <a:extLst>
                  <a:ext uri="{FF2B5EF4-FFF2-40B4-BE49-F238E27FC236}">
                    <a16:creationId xmlns:a16="http://schemas.microsoft.com/office/drawing/2014/main" id="{C72DAAD0-66E9-D95B-1602-2B51251B0915}"/>
                  </a:ext>
                </a:extLst>
              </p:cNvPr>
              <p:cNvCxnSpPr>
                <a:cxnSpLocks/>
                <a:endCxn id="126" idx="3"/>
              </p:cNvCxnSpPr>
              <p:nvPr/>
            </p:nvCxnSpPr>
            <p:spPr>
              <a:xfrm>
                <a:off x="8498840" y="1514130"/>
                <a:ext cx="518243"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7" name="直接箭头连接符 136">
                <a:extLst>
                  <a:ext uri="{FF2B5EF4-FFF2-40B4-BE49-F238E27FC236}">
                    <a16:creationId xmlns:a16="http://schemas.microsoft.com/office/drawing/2014/main" id="{A5585435-8699-04DD-F922-15257CC876C0}"/>
                  </a:ext>
                </a:extLst>
              </p:cNvPr>
              <p:cNvCxnSpPr>
                <a:cxnSpLocks/>
                <a:stCxn id="126" idx="5"/>
              </p:cNvCxnSpPr>
              <p:nvPr/>
            </p:nvCxnSpPr>
            <p:spPr>
              <a:xfrm>
                <a:off x="9128751" y="1622029"/>
                <a:ext cx="1542" cy="3294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0" name="矩形 149">
                <a:extLst>
                  <a:ext uri="{FF2B5EF4-FFF2-40B4-BE49-F238E27FC236}">
                    <a16:creationId xmlns:a16="http://schemas.microsoft.com/office/drawing/2014/main" id="{F4F52DEB-15D3-35FD-3E24-347BC34791A9}"/>
                  </a:ext>
                </a:extLst>
              </p:cNvPr>
              <p:cNvSpPr/>
              <p:nvPr/>
            </p:nvSpPr>
            <p:spPr>
              <a:xfrm>
                <a:off x="8925905" y="1951474"/>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51" name="矩形 150">
                <a:extLst>
                  <a:ext uri="{FF2B5EF4-FFF2-40B4-BE49-F238E27FC236}">
                    <a16:creationId xmlns:a16="http://schemas.microsoft.com/office/drawing/2014/main" id="{39C52184-8AA6-D78D-C2D7-2A77F1A185DD}"/>
                  </a:ext>
                </a:extLst>
              </p:cNvPr>
              <p:cNvSpPr/>
              <p:nvPr/>
            </p:nvSpPr>
            <p:spPr>
              <a:xfrm>
                <a:off x="9438724" y="1947148"/>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53" name="连接符: 肘形 152">
                <a:extLst>
                  <a:ext uri="{FF2B5EF4-FFF2-40B4-BE49-F238E27FC236}">
                    <a16:creationId xmlns:a16="http://schemas.microsoft.com/office/drawing/2014/main" id="{006DEC2E-682B-275F-56BF-EC9EC4791595}"/>
                  </a:ext>
                </a:extLst>
              </p:cNvPr>
              <p:cNvCxnSpPr>
                <a:stCxn id="126" idx="7"/>
                <a:endCxn id="151" idx="0"/>
              </p:cNvCxnSpPr>
              <p:nvPr/>
            </p:nvCxnSpPr>
            <p:spPr>
              <a:xfrm rot="16200000" flipH="1">
                <a:off x="9218943" y="1528060"/>
                <a:ext cx="437026" cy="401151"/>
              </a:xfrm>
              <a:prstGeom prst="bentConnector3">
                <a:avLst>
                  <a:gd name="adj1" fmla="val -1472"/>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57" name="组合 156">
                <a:extLst>
                  <a:ext uri="{FF2B5EF4-FFF2-40B4-BE49-F238E27FC236}">
                    <a16:creationId xmlns:a16="http://schemas.microsoft.com/office/drawing/2014/main" id="{AC058847-97DA-709C-3402-738A2D45DCB8}"/>
                  </a:ext>
                </a:extLst>
              </p:cNvPr>
              <p:cNvGrpSpPr/>
              <p:nvPr/>
            </p:nvGrpSpPr>
            <p:grpSpPr>
              <a:xfrm>
                <a:off x="9017280" y="2400663"/>
                <a:ext cx="219600" cy="220070"/>
                <a:chOff x="2851768" y="731513"/>
                <a:chExt cx="219600" cy="220070"/>
              </a:xfrm>
            </p:grpSpPr>
            <p:sp>
              <p:nvSpPr>
                <p:cNvPr id="158" name="椭圆 157">
                  <a:extLst>
                    <a:ext uri="{FF2B5EF4-FFF2-40B4-BE49-F238E27FC236}">
                      <a16:creationId xmlns:a16="http://schemas.microsoft.com/office/drawing/2014/main" id="{3B4E63CC-AB5E-7A86-4598-04A1A0A37C90}"/>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59" name="直接连接符 158">
                  <a:extLst>
                    <a:ext uri="{FF2B5EF4-FFF2-40B4-BE49-F238E27FC236}">
                      <a16:creationId xmlns:a16="http://schemas.microsoft.com/office/drawing/2014/main" id="{FC834330-2FBF-004D-44DB-70C355E80636}"/>
                    </a:ext>
                  </a:extLst>
                </p:cNvPr>
                <p:cNvCxnSpPr>
                  <a:stCxn id="158" idx="1"/>
                  <a:endCxn id="158"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160" name="直接连接符 159">
                  <a:extLst>
                    <a:ext uri="{FF2B5EF4-FFF2-40B4-BE49-F238E27FC236}">
                      <a16:creationId xmlns:a16="http://schemas.microsoft.com/office/drawing/2014/main" id="{74A46E3D-3FFE-3565-67D6-4B9B0C0DD6BF}"/>
                    </a:ext>
                  </a:extLst>
                </p:cNvPr>
                <p:cNvCxnSpPr>
                  <a:stCxn id="158" idx="7"/>
                  <a:endCxn id="158"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组合 160">
                <a:extLst>
                  <a:ext uri="{FF2B5EF4-FFF2-40B4-BE49-F238E27FC236}">
                    <a16:creationId xmlns:a16="http://schemas.microsoft.com/office/drawing/2014/main" id="{28DD6B11-366F-5C95-9E67-3D2B20FA5A31}"/>
                  </a:ext>
                </a:extLst>
              </p:cNvPr>
              <p:cNvGrpSpPr/>
              <p:nvPr/>
            </p:nvGrpSpPr>
            <p:grpSpPr>
              <a:xfrm>
                <a:off x="9528232" y="2750918"/>
                <a:ext cx="219600" cy="220070"/>
                <a:chOff x="2851768" y="731513"/>
                <a:chExt cx="219600" cy="220070"/>
              </a:xfrm>
            </p:grpSpPr>
            <p:sp>
              <p:nvSpPr>
                <p:cNvPr id="162" name="椭圆 161">
                  <a:extLst>
                    <a:ext uri="{FF2B5EF4-FFF2-40B4-BE49-F238E27FC236}">
                      <a16:creationId xmlns:a16="http://schemas.microsoft.com/office/drawing/2014/main" id="{E92D0694-5169-9964-C25F-CE38490C3A2D}"/>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3" name="直接连接符 162">
                  <a:extLst>
                    <a:ext uri="{FF2B5EF4-FFF2-40B4-BE49-F238E27FC236}">
                      <a16:creationId xmlns:a16="http://schemas.microsoft.com/office/drawing/2014/main" id="{E1FB1FBE-9890-EE51-7A3E-E286DC3CB483}"/>
                    </a:ext>
                  </a:extLst>
                </p:cNvPr>
                <p:cNvCxnSpPr>
                  <a:stCxn id="162" idx="1"/>
                  <a:endCxn id="162"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164" name="直接连接符 163">
                  <a:extLst>
                    <a:ext uri="{FF2B5EF4-FFF2-40B4-BE49-F238E27FC236}">
                      <a16:creationId xmlns:a16="http://schemas.microsoft.com/office/drawing/2014/main" id="{D1052257-EC40-D88E-EC2A-E2D57ECA68CC}"/>
                    </a:ext>
                  </a:extLst>
                </p:cNvPr>
                <p:cNvCxnSpPr>
                  <a:stCxn id="162" idx="7"/>
                  <a:endCxn id="162"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166" name="直接连接符 165">
                <a:extLst>
                  <a:ext uri="{FF2B5EF4-FFF2-40B4-BE49-F238E27FC236}">
                    <a16:creationId xmlns:a16="http://schemas.microsoft.com/office/drawing/2014/main" id="{8D67BB95-EE5E-F11F-F8A9-33F6F55AE105}"/>
                  </a:ext>
                </a:extLst>
              </p:cNvPr>
              <p:cNvCxnSpPr>
                <a:cxnSpLocks/>
                <a:endCxn id="158" idx="2"/>
              </p:cNvCxnSpPr>
              <p:nvPr/>
            </p:nvCxnSpPr>
            <p:spPr>
              <a:xfrm>
                <a:off x="8498840" y="2510698"/>
                <a:ext cx="518440" cy="0"/>
              </a:xfrm>
              <a:prstGeom prst="line">
                <a:avLst/>
              </a:prstGeom>
              <a:ln>
                <a:solidFill>
                  <a:srgbClr val="1F8DBF"/>
                </a:solidFill>
                <a:tailEnd type="arrow"/>
              </a:ln>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CD673C0B-9DBD-8C55-085A-4927CA13222E}"/>
                  </a:ext>
                </a:extLst>
              </p:cNvPr>
              <p:cNvCxnSpPr>
                <a:cxnSpLocks/>
                <a:endCxn id="162" idx="2"/>
              </p:cNvCxnSpPr>
              <p:nvPr/>
            </p:nvCxnSpPr>
            <p:spPr>
              <a:xfrm>
                <a:off x="8498840" y="2860953"/>
                <a:ext cx="1029392"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4" name="直接连接符 173">
                <a:extLst>
                  <a:ext uri="{FF2B5EF4-FFF2-40B4-BE49-F238E27FC236}">
                    <a16:creationId xmlns:a16="http://schemas.microsoft.com/office/drawing/2014/main" id="{92147A9F-8725-2C28-7FE6-790750D3F8EC}"/>
                  </a:ext>
                </a:extLst>
              </p:cNvPr>
              <p:cNvCxnSpPr>
                <a:stCxn id="162" idx="6"/>
              </p:cNvCxnSpPr>
              <p:nvPr/>
            </p:nvCxnSpPr>
            <p:spPr>
              <a:xfrm>
                <a:off x="9747832" y="2860953"/>
                <a:ext cx="295328"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5" name="组合 174">
                <a:extLst>
                  <a:ext uri="{FF2B5EF4-FFF2-40B4-BE49-F238E27FC236}">
                    <a16:creationId xmlns:a16="http://schemas.microsoft.com/office/drawing/2014/main" id="{9C42886D-DE78-D6E0-D6CC-5228BBF5E792}"/>
                  </a:ext>
                </a:extLst>
              </p:cNvPr>
              <p:cNvGrpSpPr/>
              <p:nvPr/>
            </p:nvGrpSpPr>
            <p:grpSpPr>
              <a:xfrm>
                <a:off x="10043880" y="2749612"/>
                <a:ext cx="219600" cy="220070"/>
                <a:chOff x="2851768" y="731513"/>
                <a:chExt cx="219600" cy="220070"/>
              </a:xfrm>
            </p:grpSpPr>
            <p:sp>
              <p:nvSpPr>
                <p:cNvPr id="176" name="椭圆 175">
                  <a:extLst>
                    <a:ext uri="{FF2B5EF4-FFF2-40B4-BE49-F238E27FC236}">
                      <a16:creationId xmlns:a16="http://schemas.microsoft.com/office/drawing/2014/main" id="{5275283E-B32D-4C42-6178-C2D8EEDFA904}"/>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77" name="直接连接符 176">
                  <a:extLst>
                    <a:ext uri="{FF2B5EF4-FFF2-40B4-BE49-F238E27FC236}">
                      <a16:creationId xmlns:a16="http://schemas.microsoft.com/office/drawing/2014/main" id="{9622FE99-DD56-2A52-EF38-FA64E0BC1150}"/>
                    </a:ext>
                  </a:extLst>
                </p:cNvPr>
                <p:cNvCxnSpPr>
                  <a:stCxn id="176" idx="1"/>
                  <a:endCxn id="176"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178" name="直接连接符 177">
                  <a:extLst>
                    <a:ext uri="{FF2B5EF4-FFF2-40B4-BE49-F238E27FC236}">
                      <a16:creationId xmlns:a16="http://schemas.microsoft.com/office/drawing/2014/main" id="{B7DF3C66-C450-BED6-D655-602C13694BBC}"/>
                    </a:ext>
                  </a:extLst>
                </p:cNvPr>
                <p:cNvCxnSpPr>
                  <a:stCxn id="176" idx="7"/>
                  <a:endCxn id="176"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180" name="连接符: 肘形 179">
                <a:extLst>
                  <a:ext uri="{FF2B5EF4-FFF2-40B4-BE49-F238E27FC236}">
                    <a16:creationId xmlns:a16="http://schemas.microsoft.com/office/drawing/2014/main" id="{60192BD0-4671-1573-6005-965E9F459D3E}"/>
                  </a:ext>
                </a:extLst>
              </p:cNvPr>
              <p:cNvCxnSpPr>
                <a:stCxn id="158" idx="6"/>
                <a:endCxn id="176" idx="0"/>
              </p:cNvCxnSpPr>
              <p:nvPr/>
            </p:nvCxnSpPr>
            <p:spPr>
              <a:xfrm>
                <a:off x="9236880" y="2510698"/>
                <a:ext cx="916800" cy="238914"/>
              </a:xfrm>
              <a:prstGeom prst="bentConnector2">
                <a:avLst/>
              </a:prstGeom>
              <a:ln>
                <a:solidFill>
                  <a:srgbClr val="1F8DBF"/>
                </a:solidFill>
                <a:tailEnd type="arrow"/>
              </a:ln>
            </p:spPr>
            <p:style>
              <a:lnRef idx="2">
                <a:schemeClr val="accent1"/>
              </a:lnRef>
              <a:fillRef idx="0">
                <a:schemeClr val="accent1"/>
              </a:fillRef>
              <a:effectRef idx="1">
                <a:schemeClr val="accent1"/>
              </a:effectRef>
              <a:fontRef idx="minor">
                <a:schemeClr val="tx1"/>
              </a:fontRef>
            </p:style>
          </p:cxnSp>
          <p:cxnSp>
            <p:nvCxnSpPr>
              <p:cNvPr id="182" name="直接连接符 181">
                <a:extLst>
                  <a:ext uri="{FF2B5EF4-FFF2-40B4-BE49-F238E27FC236}">
                    <a16:creationId xmlns:a16="http://schemas.microsoft.com/office/drawing/2014/main" id="{17916683-351B-6E01-9B20-9633F0FEA93D}"/>
                  </a:ext>
                </a:extLst>
              </p:cNvPr>
              <p:cNvCxnSpPr>
                <a:stCxn id="150" idx="2"/>
                <a:endCxn id="158" idx="0"/>
              </p:cNvCxnSpPr>
              <p:nvPr/>
            </p:nvCxnSpPr>
            <p:spPr>
              <a:xfrm>
                <a:off x="9125213" y="2171544"/>
                <a:ext cx="1867" cy="2291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DAD51349-5CB4-BE93-E180-F38DCC6E4517}"/>
                  </a:ext>
                </a:extLst>
              </p:cNvPr>
              <p:cNvCxnSpPr>
                <a:cxnSpLocks/>
                <a:stCxn id="151" idx="2"/>
                <a:endCxn id="162" idx="0"/>
              </p:cNvCxnSpPr>
              <p:nvPr/>
            </p:nvCxnSpPr>
            <p:spPr>
              <a:xfrm>
                <a:off x="9638032" y="2167218"/>
                <a:ext cx="0" cy="58370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F6F3EED9-F24C-DAD3-8DA6-C6175F20DF4A}"/>
                  </a:ext>
                </a:extLst>
              </p:cNvPr>
              <p:cNvCxnSpPr>
                <a:cxnSpLocks/>
                <a:stCxn id="176" idx="6"/>
              </p:cNvCxnSpPr>
              <p:nvPr/>
            </p:nvCxnSpPr>
            <p:spPr>
              <a:xfrm>
                <a:off x="10263480" y="2859647"/>
                <a:ext cx="420773"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grpSp>
      <p:sp>
        <p:nvSpPr>
          <p:cNvPr id="190" name="矩形 189">
            <a:extLst>
              <a:ext uri="{FF2B5EF4-FFF2-40B4-BE49-F238E27FC236}">
                <a16:creationId xmlns:a16="http://schemas.microsoft.com/office/drawing/2014/main" id="{F6598A77-E484-08B6-6D02-3C41EFF2E919}"/>
              </a:ext>
            </a:extLst>
          </p:cNvPr>
          <p:cNvSpPr/>
          <p:nvPr/>
        </p:nvSpPr>
        <p:spPr>
          <a:xfrm>
            <a:off x="7950327" y="1683676"/>
            <a:ext cx="538179" cy="617312"/>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ysClr val="windowText" lastClr="000000"/>
                </a:solidFill>
                <a:latin typeface="微软雅黑" panose="020B0503020204020204" pitchFamily="34" charset="-122"/>
                <a:ea typeface="微软雅黑" panose="020B0503020204020204" pitchFamily="34" charset="-122"/>
              </a:rPr>
              <a:t>D</a:t>
            </a:r>
            <a:endParaRPr lang="zh-CN" altLang="en-US" dirty="0">
              <a:solidFill>
                <a:sysClr val="windowText" lastClr="000000"/>
              </a:solidFill>
              <a:latin typeface="微软雅黑" panose="020B0503020204020204" pitchFamily="34" charset="-122"/>
              <a:ea typeface="微软雅黑" panose="020B0503020204020204" pitchFamily="34" charset="-122"/>
            </a:endParaRPr>
          </a:p>
        </p:txBody>
      </p:sp>
      <p:sp>
        <p:nvSpPr>
          <p:cNvPr id="191" name="箭头: 右 190">
            <a:extLst>
              <a:ext uri="{FF2B5EF4-FFF2-40B4-BE49-F238E27FC236}">
                <a16:creationId xmlns:a16="http://schemas.microsoft.com/office/drawing/2014/main" id="{30C99858-327E-B43A-F629-FB1B425D09FF}"/>
              </a:ext>
            </a:extLst>
          </p:cNvPr>
          <p:cNvSpPr/>
          <p:nvPr/>
        </p:nvSpPr>
        <p:spPr>
          <a:xfrm>
            <a:off x="8813984" y="1883312"/>
            <a:ext cx="299867" cy="218041"/>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18DC5C0-A12C-EF79-38C6-50565532E069}"/>
              </a:ext>
            </a:extLst>
          </p:cNvPr>
          <p:cNvSpPr txBox="1"/>
          <p:nvPr/>
        </p:nvSpPr>
        <p:spPr>
          <a:xfrm>
            <a:off x="3064907" y="4879443"/>
            <a:ext cx="6062187" cy="523220"/>
          </a:xfrm>
          <a:prstGeom prst="rect">
            <a:avLst/>
          </a:prstGeom>
          <a:noFill/>
        </p:spPr>
        <p:txBody>
          <a:bodyPr wrap="square" rtlCol="0">
            <a:spAutoFit/>
          </a:bodyPr>
          <a:lstStyle/>
          <a:p>
            <a:pPr algn="ctr"/>
            <a:r>
              <a:rPr lang="zh-CN" altLang="en-US" sz="2800" b="1" dirty="0">
                <a:solidFill>
                  <a:srgbClr val="002060"/>
                </a:solidFill>
                <a:latin typeface="微软雅黑" panose="020B0503020204020204" pitchFamily="34" charset="-122"/>
                <a:ea typeface="微软雅黑" panose="020B0503020204020204" pitchFamily="34" charset="-122"/>
              </a:rPr>
              <a:t>输入变量太多了，极大增加复杂度</a:t>
            </a:r>
          </a:p>
        </p:txBody>
      </p:sp>
      <p:sp>
        <p:nvSpPr>
          <p:cNvPr id="55" name="文本框 54">
            <a:extLst>
              <a:ext uri="{FF2B5EF4-FFF2-40B4-BE49-F238E27FC236}">
                <a16:creationId xmlns:a16="http://schemas.microsoft.com/office/drawing/2014/main" id="{1785B964-8137-BA7B-4E06-CCAFA62D47E1}"/>
              </a:ext>
            </a:extLst>
          </p:cNvPr>
          <p:cNvSpPr txBox="1"/>
          <p:nvPr/>
        </p:nvSpPr>
        <p:spPr>
          <a:xfrm>
            <a:off x="3064907" y="5549419"/>
            <a:ext cx="6062187" cy="523220"/>
          </a:xfrm>
          <a:prstGeom prst="rect">
            <a:avLst/>
          </a:prstGeom>
          <a:noFill/>
        </p:spPr>
        <p:txBody>
          <a:bodyPr wrap="square" rtlCol="0">
            <a:spAutoFit/>
          </a:bodyPr>
          <a:lstStyle/>
          <a:p>
            <a:pPr algn="ctr"/>
            <a:r>
              <a:rPr lang="zh-CN" altLang="en-US" sz="2800" b="1" dirty="0">
                <a:solidFill>
                  <a:srgbClr val="002060"/>
                </a:solidFill>
                <a:latin typeface="微软雅黑" panose="020B0503020204020204" pitchFamily="34" charset="-122"/>
                <a:ea typeface="微软雅黑" panose="020B0503020204020204" pitchFamily="34" charset="-122"/>
              </a:rPr>
              <a:t>用时几何倍增长</a:t>
            </a:r>
          </a:p>
        </p:txBody>
      </p:sp>
    </p:spTree>
    <p:extLst>
      <p:ext uri="{BB962C8B-B14F-4D97-AF65-F5344CB8AC3E}">
        <p14:creationId xmlns:p14="http://schemas.microsoft.com/office/powerpoint/2010/main" val="105065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62F56-1957-8E12-666F-E6EF2AB98DE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5F07EEE-EF82-D429-F99C-4A47EC43C962}"/>
              </a:ext>
            </a:extLst>
          </p:cNvPr>
          <p:cNvSpPr txBox="1"/>
          <p:nvPr/>
        </p:nvSpPr>
        <p:spPr>
          <a:xfrm>
            <a:off x="665065" y="943032"/>
            <a:ext cx="2698175"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排除干扰训练集</a:t>
            </a:r>
          </a:p>
        </p:txBody>
      </p:sp>
      <p:sp>
        <p:nvSpPr>
          <p:cNvPr id="7" name="文本框 6">
            <a:extLst>
              <a:ext uri="{FF2B5EF4-FFF2-40B4-BE49-F238E27FC236}">
                <a16:creationId xmlns:a16="http://schemas.microsoft.com/office/drawing/2014/main" id="{31190D48-6A92-A4FE-E1D4-9A253E10BDD0}"/>
              </a:ext>
            </a:extLst>
          </p:cNvPr>
          <p:cNvSpPr txBox="1"/>
          <p:nvPr/>
        </p:nvSpPr>
        <p:spPr>
          <a:xfrm>
            <a:off x="720178" y="5265472"/>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处理了</a:t>
            </a:r>
            <a:r>
              <a:rPr lang="en-US" altLang="zh-CN" sz="2400" b="1" dirty="0">
                <a:latin typeface="微软雅黑" panose="020B0503020204020204" pitchFamily="34" charset="-122"/>
                <a:ea typeface="微软雅黑" panose="020B0503020204020204" pitchFamily="34" charset="-122"/>
              </a:rPr>
              <a:t>1019</a:t>
            </a:r>
            <a:r>
              <a:rPr lang="zh-CN" altLang="en-US" sz="2400" dirty="0">
                <a:latin typeface="微软雅黑" panose="020B0503020204020204" pitchFamily="34" charset="-122"/>
                <a:ea typeface="微软雅黑" panose="020B0503020204020204" pitchFamily="34" charset="-122"/>
              </a:rPr>
              <a:t>张图像用于训练，依照</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位编号 </a:t>
            </a:r>
            <a:r>
              <a:rPr lang="en-US" altLang="zh-CN" sz="2400" dirty="0">
                <a:latin typeface="微软雅黑" panose="020B0503020204020204" pitchFamily="34" charset="-122"/>
                <a:ea typeface="微软雅黑" panose="020B0503020204020204" pitchFamily="34" charset="-122"/>
              </a:rPr>
              <a:t>000000~00xxxx</a:t>
            </a:r>
            <a:endParaRPr lang="zh-CN" altLang="en-US" sz="2400"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CF55A554-5190-D3C5-A2E0-B49276A67323}"/>
              </a:ext>
            </a:extLst>
          </p:cNvPr>
          <p:cNvGrpSpPr/>
          <p:nvPr/>
        </p:nvGrpSpPr>
        <p:grpSpPr>
          <a:xfrm>
            <a:off x="627755" y="1714500"/>
            <a:ext cx="10936491" cy="3168859"/>
            <a:chOff x="665065" y="1714500"/>
            <a:chExt cx="10936491" cy="3168859"/>
          </a:xfrm>
        </p:grpSpPr>
        <p:pic>
          <p:nvPicPr>
            <p:cNvPr id="5" name="图片 4">
              <a:extLst>
                <a:ext uri="{FF2B5EF4-FFF2-40B4-BE49-F238E27FC236}">
                  <a16:creationId xmlns:a16="http://schemas.microsoft.com/office/drawing/2014/main" id="{0DC1C5DA-EA0A-9C80-DB71-52D139B5D57E}"/>
                </a:ext>
              </a:extLst>
            </p:cNvPr>
            <p:cNvPicPr>
              <a:picLocks noChangeAspect="1"/>
            </p:cNvPicPr>
            <p:nvPr/>
          </p:nvPicPr>
          <p:blipFill>
            <a:blip r:embed="rId2"/>
            <a:stretch>
              <a:fillRect/>
            </a:stretch>
          </p:blipFill>
          <p:spPr>
            <a:xfrm>
              <a:off x="665065" y="1728833"/>
              <a:ext cx="5374681" cy="3154526"/>
            </a:xfrm>
            <a:prstGeom prst="rect">
              <a:avLst/>
            </a:prstGeom>
            <a:ln>
              <a:solidFill>
                <a:srgbClr val="0070C0"/>
              </a:solidFill>
            </a:ln>
          </p:spPr>
        </p:pic>
        <p:pic>
          <p:nvPicPr>
            <p:cNvPr id="10" name="图片 9">
              <a:extLst>
                <a:ext uri="{FF2B5EF4-FFF2-40B4-BE49-F238E27FC236}">
                  <a16:creationId xmlns:a16="http://schemas.microsoft.com/office/drawing/2014/main" id="{3CCBC503-CA2A-87F1-2203-131D143E338D}"/>
                </a:ext>
              </a:extLst>
            </p:cNvPr>
            <p:cNvPicPr>
              <a:picLocks noChangeAspect="1"/>
            </p:cNvPicPr>
            <p:nvPr/>
          </p:nvPicPr>
          <p:blipFill>
            <a:blip r:embed="rId3"/>
            <a:stretch>
              <a:fillRect/>
            </a:stretch>
          </p:blipFill>
          <p:spPr>
            <a:xfrm>
              <a:off x="6226874" y="1714500"/>
              <a:ext cx="5374682" cy="3154527"/>
            </a:xfrm>
            <a:prstGeom prst="rect">
              <a:avLst/>
            </a:prstGeom>
            <a:ln>
              <a:solidFill>
                <a:srgbClr val="0070C0"/>
              </a:solidFill>
            </a:ln>
          </p:spPr>
        </p:pic>
      </p:grpSp>
      <p:sp>
        <p:nvSpPr>
          <p:cNvPr id="4" name="文本框 3">
            <a:extLst>
              <a:ext uri="{FF2B5EF4-FFF2-40B4-BE49-F238E27FC236}">
                <a16:creationId xmlns:a16="http://schemas.microsoft.com/office/drawing/2014/main" id="{D4B573C1-04BC-C8F7-3FDB-A664999BCAF1}"/>
              </a:ext>
            </a:extLst>
          </p:cNvPr>
          <p:cNvSpPr txBox="1"/>
          <p:nvPr/>
        </p:nvSpPr>
        <p:spPr>
          <a:xfrm>
            <a:off x="720178" y="5825300"/>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处理了</a:t>
            </a:r>
            <a:r>
              <a:rPr lang="en-US" altLang="zh-CN" sz="2400" b="1" dirty="0">
                <a:latin typeface="微软雅黑" panose="020B0503020204020204" pitchFamily="34" charset="-122"/>
                <a:ea typeface="微软雅黑" panose="020B0503020204020204" pitchFamily="34" charset="-122"/>
              </a:rPr>
              <a:t>270</a:t>
            </a:r>
            <a:r>
              <a:rPr lang="zh-CN" altLang="en-US" sz="2400" dirty="0">
                <a:latin typeface="微软雅黑" panose="020B0503020204020204" pitchFamily="34" charset="-122"/>
                <a:ea typeface="微软雅黑" panose="020B0503020204020204" pitchFamily="34" charset="-122"/>
              </a:rPr>
              <a:t>张图像用于验证，依照</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位编号 </a:t>
            </a:r>
            <a:r>
              <a:rPr lang="en-US" altLang="zh-CN" sz="2400" dirty="0">
                <a:latin typeface="微软雅黑" panose="020B0503020204020204" pitchFamily="34" charset="-122"/>
                <a:ea typeface="微软雅黑" panose="020B0503020204020204" pitchFamily="34" charset="-122"/>
              </a:rPr>
              <a:t>000000~000xxx</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2540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2AA36-78ED-5E36-7EFA-705A15477594}"/>
            </a:ext>
          </a:extLst>
        </p:cNvPr>
        <p:cNvGrpSpPr/>
        <p:nvPr/>
      </p:nvGrpSpPr>
      <p:grpSpPr>
        <a:xfrm>
          <a:off x="0" y="0"/>
          <a:ext cx="0" cy="0"/>
          <a:chOff x="0" y="0"/>
          <a:chExt cx="0" cy="0"/>
        </a:xfrm>
      </p:grpSpPr>
      <p:cxnSp>
        <p:nvCxnSpPr>
          <p:cNvPr id="208" name="连接符: 肘形 207">
            <a:extLst>
              <a:ext uri="{FF2B5EF4-FFF2-40B4-BE49-F238E27FC236}">
                <a16:creationId xmlns:a16="http://schemas.microsoft.com/office/drawing/2014/main" id="{3BE87B9C-6A49-A3F7-CFB1-956E2DDFEC1C}"/>
              </a:ext>
            </a:extLst>
          </p:cNvPr>
          <p:cNvCxnSpPr>
            <a:stCxn id="206" idx="2"/>
            <a:endCxn id="58" idx="1"/>
          </p:cNvCxnSpPr>
          <p:nvPr/>
        </p:nvCxnSpPr>
        <p:spPr>
          <a:xfrm rot="16200000" flipH="1">
            <a:off x="6099030" y="1315102"/>
            <a:ext cx="167181" cy="457747"/>
          </a:xfrm>
          <a:prstGeom prst="bentConnector2">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804A2B88-C640-EAEC-5C30-716EF50DA4E8}"/>
              </a:ext>
            </a:extLst>
          </p:cNvPr>
          <p:cNvCxnSpPr>
            <a:stCxn id="80" idx="4"/>
            <a:endCxn id="8" idx="0"/>
          </p:cNvCxnSpPr>
          <p:nvPr/>
        </p:nvCxnSpPr>
        <p:spPr>
          <a:xfrm flipH="1">
            <a:off x="2802544" y="1452883"/>
            <a:ext cx="1051" cy="758330"/>
          </a:xfrm>
          <a:prstGeom prst="line">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cxnSp>
        <p:nvCxnSpPr>
          <p:cNvPr id="113" name="直接连接符 112">
            <a:extLst>
              <a:ext uri="{FF2B5EF4-FFF2-40B4-BE49-F238E27FC236}">
                <a16:creationId xmlns:a16="http://schemas.microsoft.com/office/drawing/2014/main" id="{7FB26916-7DB5-21F0-2C80-35BC0460774F}"/>
              </a:ext>
            </a:extLst>
          </p:cNvPr>
          <p:cNvCxnSpPr>
            <a:cxnSpLocks/>
            <a:stCxn id="80" idx="6"/>
          </p:cNvCxnSpPr>
          <p:nvPr/>
        </p:nvCxnSpPr>
        <p:spPr>
          <a:xfrm>
            <a:off x="2913395" y="1342848"/>
            <a:ext cx="2745725" cy="0"/>
          </a:xfrm>
          <a:prstGeom prst="line">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sp>
        <p:nvSpPr>
          <p:cNvPr id="5" name="矩形 4">
            <a:extLst>
              <a:ext uri="{FF2B5EF4-FFF2-40B4-BE49-F238E27FC236}">
                <a16:creationId xmlns:a16="http://schemas.microsoft.com/office/drawing/2014/main" id="{50EAFFCD-95D9-682E-81AD-F3450EEA2BBC}"/>
              </a:ext>
            </a:extLst>
          </p:cNvPr>
          <p:cNvSpPr/>
          <p:nvPr/>
        </p:nvSpPr>
        <p:spPr>
          <a:xfrm>
            <a:off x="333793" y="3076372"/>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Memory_cell</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9B023E78-8750-A072-B6A3-3530EA5D99DD}"/>
              </a:ext>
            </a:extLst>
          </p:cNvPr>
          <p:cNvSpPr/>
          <p:nvPr/>
        </p:nvSpPr>
        <p:spPr>
          <a:xfrm>
            <a:off x="2341910" y="2211213"/>
            <a:ext cx="921267"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6F8826EE-AB52-96E9-9BAB-CF9BB9902429}"/>
              </a:ext>
            </a:extLst>
          </p:cNvPr>
          <p:cNvGrpSpPr/>
          <p:nvPr/>
        </p:nvGrpSpPr>
        <p:grpSpPr>
          <a:xfrm>
            <a:off x="2689597" y="3098679"/>
            <a:ext cx="219600" cy="220070"/>
            <a:chOff x="2851768" y="731513"/>
            <a:chExt cx="219600" cy="220070"/>
          </a:xfrm>
        </p:grpSpPr>
        <p:sp>
          <p:nvSpPr>
            <p:cNvPr id="10" name="椭圆 9">
              <a:extLst>
                <a:ext uri="{FF2B5EF4-FFF2-40B4-BE49-F238E27FC236}">
                  <a16:creationId xmlns:a16="http://schemas.microsoft.com/office/drawing/2014/main" id="{45EEF252-9EB9-927F-781A-A363A4D74F4A}"/>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8C932498-119B-EBA8-8AA6-E0163B6D9EC7}"/>
                </a:ext>
              </a:extLst>
            </p:cNvPr>
            <p:cNvCxnSpPr>
              <a:stCxn id="10" idx="1"/>
              <a:endCxn id="10"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234C236A-EDBB-1BA7-3BD3-C09CA5A99DFC}"/>
                </a:ext>
              </a:extLst>
            </p:cNvPr>
            <p:cNvCxnSpPr>
              <a:stCxn id="10" idx="7"/>
              <a:endCxn id="10"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17" name="连接符: 肘形 16">
            <a:extLst>
              <a:ext uri="{FF2B5EF4-FFF2-40B4-BE49-F238E27FC236}">
                <a16:creationId xmlns:a16="http://schemas.microsoft.com/office/drawing/2014/main" id="{D13E4B6C-9595-1FD6-5E16-EA4FC9BD821E}"/>
              </a:ext>
            </a:extLst>
          </p:cNvPr>
          <p:cNvCxnSpPr>
            <a:cxnSpLocks/>
            <a:stCxn id="61" idx="3"/>
            <a:endCxn id="80" idx="0"/>
          </p:cNvCxnSpPr>
          <p:nvPr/>
        </p:nvCxnSpPr>
        <p:spPr>
          <a:xfrm flipV="1">
            <a:off x="1723773" y="1232813"/>
            <a:ext cx="1079822" cy="424907"/>
          </a:xfrm>
          <a:prstGeom prst="bentConnector4">
            <a:avLst>
              <a:gd name="adj1" fmla="val 26216"/>
              <a:gd name="adj2" fmla="val 1538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连接符: 肘形 17">
            <a:extLst>
              <a:ext uri="{FF2B5EF4-FFF2-40B4-BE49-F238E27FC236}">
                <a16:creationId xmlns:a16="http://schemas.microsoft.com/office/drawing/2014/main" id="{3D0A99C5-9852-556D-082C-9558CDD3F0FD}"/>
              </a:ext>
            </a:extLst>
          </p:cNvPr>
          <p:cNvCxnSpPr>
            <a:cxnSpLocks/>
            <a:stCxn id="60" idx="3"/>
            <a:endCxn id="80" idx="2"/>
          </p:cNvCxnSpPr>
          <p:nvPr/>
        </p:nvCxnSpPr>
        <p:spPr>
          <a:xfrm flipV="1">
            <a:off x="1723773" y="1342848"/>
            <a:ext cx="970022" cy="1384597"/>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136507B-40D5-A807-96E4-EE40CED2C5CC}"/>
              </a:ext>
            </a:extLst>
          </p:cNvPr>
          <p:cNvCxnSpPr>
            <a:stCxn id="5" idx="3"/>
            <a:endCxn id="10" idx="2"/>
          </p:cNvCxnSpPr>
          <p:nvPr/>
        </p:nvCxnSpPr>
        <p:spPr>
          <a:xfrm flipV="1">
            <a:off x="1723773" y="3208714"/>
            <a:ext cx="965824" cy="2039"/>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0" name="矩形 29">
            <a:extLst>
              <a:ext uri="{FF2B5EF4-FFF2-40B4-BE49-F238E27FC236}">
                <a16:creationId xmlns:a16="http://schemas.microsoft.com/office/drawing/2014/main" id="{27ACD46A-6467-3C75-66CA-20C8B448C3A0}"/>
              </a:ext>
            </a:extLst>
          </p:cNvPr>
          <p:cNvSpPr/>
          <p:nvPr/>
        </p:nvSpPr>
        <p:spPr>
          <a:xfrm>
            <a:off x="3462705" y="2207345"/>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54130404-32F7-12AA-78F9-0E729932EBC9}"/>
              </a:ext>
            </a:extLst>
          </p:cNvPr>
          <p:cNvSpPr/>
          <p:nvPr/>
        </p:nvSpPr>
        <p:spPr>
          <a:xfrm>
            <a:off x="4880221" y="2207345"/>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 </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50ADBF7C-304D-E38B-5B24-0B907218E373}"/>
              </a:ext>
            </a:extLst>
          </p:cNvPr>
          <p:cNvGrpSpPr/>
          <p:nvPr/>
        </p:nvGrpSpPr>
        <p:grpSpPr>
          <a:xfrm>
            <a:off x="4506846" y="2207345"/>
            <a:ext cx="219600" cy="220070"/>
            <a:chOff x="2851768" y="731513"/>
            <a:chExt cx="219600" cy="220070"/>
          </a:xfrm>
        </p:grpSpPr>
        <p:sp>
          <p:nvSpPr>
            <p:cNvPr id="33" name="椭圆 32">
              <a:extLst>
                <a:ext uri="{FF2B5EF4-FFF2-40B4-BE49-F238E27FC236}">
                  <a16:creationId xmlns:a16="http://schemas.microsoft.com/office/drawing/2014/main" id="{0473625C-5102-0AAB-69F2-A619AFDBB942}"/>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 name="直接连接符 33">
              <a:extLst>
                <a:ext uri="{FF2B5EF4-FFF2-40B4-BE49-F238E27FC236}">
                  <a16:creationId xmlns:a16="http://schemas.microsoft.com/office/drawing/2014/main" id="{D1F05055-0E23-330B-2BB8-663F7175BE63}"/>
                </a:ext>
              </a:extLst>
            </p:cNvPr>
            <p:cNvCxnSpPr>
              <a:stCxn id="33" idx="1"/>
              <a:endCxn id="33"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01149CAB-2890-FF89-E578-F76B9187A714}"/>
                </a:ext>
              </a:extLst>
            </p:cNvPr>
            <p:cNvCxnSpPr>
              <a:stCxn id="33" idx="7"/>
              <a:endCxn id="33"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45" name="直接连接符 44">
            <a:extLst>
              <a:ext uri="{FF2B5EF4-FFF2-40B4-BE49-F238E27FC236}">
                <a16:creationId xmlns:a16="http://schemas.microsoft.com/office/drawing/2014/main" id="{6C8354B1-B3EA-CCB3-0508-05C081B8DD52}"/>
              </a:ext>
            </a:extLst>
          </p:cNvPr>
          <p:cNvCxnSpPr>
            <a:cxnSpLocks/>
            <a:stCxn id="30" idx="3"/>
            <a:endCxn id="33" idx="2"/>
          </p:cNvCxnSpPr>
          <p:nvPr/>
        </p:nvCxnSpPr>
        <p:spPr>
          <a:xfrm>
            <a:off x="4348647" y="2317380"/>
            <a:ext cx="15819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05E92553-5F22-486C-6F0B-BCC07ED5008C}"/>
              </a:ext>
            </a:extLst>
          </p:cNvPr>
          <p:cNvCxnSpPr>
            <a:cxnSpLocks/>
            <a:stCxn id="31" idx="1"/>
            <a:endCxn id="33" idx="6"/>
          </p:cNvCxnSpPr>
          <p:nvPr/>
        </p:nvCxnSpPr>
        <p:spPr>
          <a:xfrm flipH="1">
            <a:off x="4726446" y="2317380"/>
            <a:ext cx="153775"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A047E781-E19C-7E6E-8153-82969CBA0C16}"/>
              </a:ext>
            </a:extLst>
          </p:cNvPr>
          <p:cNvCxnSpPr>
            <a:cxnSpLocks/>
            <a:stCxn id="10" idx="6"/>
          </p:cNvCxnSpPr>
          <p:nvPr/>
        </p:nvCxnSpPr>
        <p:spPr>
          <a:xfrm>
            <a:off x="2909197" y="3208714"/>
            <a:ext cx="1603958"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连接符: 肘形 50">
            <a:extLst>
              <a:ext uri="{FF2B5EF4-FFF2-40B4-BE49-F238E27FC236}">
                <a16:creationId xmlns:a16="http://schemas.microsoft.com/office/drawing/2014/main" id="{C27C3942-686C-F116-4C59-B41278DCFE0F}"/>
              </a:ext>
            </a:extLst>
          </p:cNvPr>
          <p:cNvCxnSpPr>
            <a:cxnSpLocks/>
          </p:cNvCxnSpPr>
          <p:nvPr/>
        </p:nvCxnSpPr>
        <p:spPr>
          <a:xfrm flipV="1">
            <a:off x="4732755" y="2904398"/>
            <a:ext cx="727331" cy="304316"/>
          </a:xfrm>
          <a:prstGeom prst="bentConnector3">
            <a:avLst>
              <a:gd name="adj1" fmla="val 50000"/>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DD8AAB4A-FB22-98D4-F320-AD5E4DF222D3}"/>
              </a:ext>
            </a:extLst>
          </p:cNvPr>
          <p:cNvCxnSpPr>
            <a:endCxn id="5" idx="1"/>
          </p:cNvCxnSpPr>
          <p:nvPr/>
        </p:nvCxnSpPr>
        <p:spPr>
          <a:xfrm>
            <a:off x="63477" y="3208714"/>
            <a:ext cx="270316" cy="2039"/>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57" name="组合 56">
            <a:extLst>
              <a:ext uri="{FF2B5EF4-FFF2-40B4-BE49-F238E27FC236}">
                <a16:creationId xmlns:a16="http://schemas.microsoft.com/office/drawing/2014/main" id="{E4D1CFF8-DBEF-8FDE-B678-2F577299DD14}"/>
              </a:ext>
            </a:extLst>
          </p:cNvPr>
          <p:cNvGrpSpPr/>
          <p:nvPr/>
        </p:nvGrpSpPr>
        <p:grpSpPr>
          <a:xfrm>
            <a:off x="6364798" y="762446"/>
            <a:ext cx="646331" cy="1465114"/>
            <a:chOff x="2852125" y="757041"/>
            <a:chExt cx="646331" cy="1465114"/>
          </a:xfrm>
        </p:grpSpPr>
        <p:sp>
          <p:nvSpPr>
            <p:cNvPr id="58" name="矩形 57">
              <a:extLst>
                <a:ext uri="{FF2B5EF4-FFF2-40B4-BE49-F238E27FC236}">
                  <a16:creationId xmlns:a16="http://schemas.microsoft.com/office/drawing/2014/main" id="{AF4360A2-4D07-30CE-B78C-CAE1762FBBA9}"/>
                </a:ext>
              </a:extLst>
            </p:cNvPr>
            <p:cNvSpPr/>
            <p:nvPr/>
          </p:nvSpPr>
          <p:spPr>
            <a:xfrm>
              <a:off x="2898821"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4448C36F-5756-655A-FF34-F587B3F742AC}"/>
                </a:ext>
              </a:extLst>
            </p:cNvPr>
            <p:cNvSpPr txBox="1"/>
            <p:nvPr/>
          </p:nvSpPr>
          <p:spPr>
            <a:xfrm>
              <a:off x="2852125" y="75704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grpSp>
      <p:sp>
        <p:nvSpPr>
          <p:cNvPr id="60" name="矩形 59">
            <a:extLst>
              <a:ext uri="{FF2B5EF4-FFF2-40B4-BE49-F238E27FC236}">
                <a16:creationId xmlns:a16="http://schemas.microsoft.com/office/drawing/2014/main" id="{3274B6B1-B7E9-8170-21F3-B6EB765EC2A3}"/>
              </a:ext>
            </a:extLst>
          </p:cNvPr>
          <p:cNvSpPr/>
          <p:nvPr/>
        </p:nvSpPr>
        <p:spPr>
          <a:xfrm>
            <a:off x="333793" y="2593064"/>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current_input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E8A6C690-C8DE-6CCE-A245-0915FE909F8B}"/>
              </a:ext>
            </a:extLst>
          </p:cNvPr>
          <p:cNvSpPr/>
          <p:nvPr/>
        </p:nvSpPr>
        <p:spPr>
          <a:xfrm>
            <a:off x="333793" y="1523339"/>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last_input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pic>
        <p:nvPicPr>
          <p:cNvPr id="62" name="图片 61" descr="图片包含 游戏机&#10;&#10;描述已自动生成">
            <a:extLst>
              <a:ext uri="{FF2B5EF4-FFF2-40B4-BE49-F238E27FC236}">
                <a16:creationId xmlns:a16="http://schemas.microsoft.com/office/drawing/2014/main" id="{17727AAD-7208-CBE8-0C9F-1BDEC4D35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776" y="794968"/>
            <a:ext cx="655779" cy="655779"/>
          </a:xfrm>
          <a:prstGeom prst="rect">
            <a:avLst/>
          </a:prstGeom>
        </p:spPr>
      </p:pic>
      <p:pic>
        <p:nvPicPr>
          <p:cNvPr id="63" name="图片 62" descr="黑暗里有星球&#10;&#10;中度可信度描述已自动生成">
            <a:extLst>
              <a:ext uri="{FF2B5EF4-FFF2-40B4-BE49-F238E27FC236}">
                <a16:creationId xmlns:a16="http://schemas.microsoft.com/office/drawing/2014/main" id="{298AAB1E-558F-B759-ACE1-8A77F1095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37" y="1878151"/>
            <a:ext cx="637223" cy="637223"/>
          </a:xfrm>
          <a:prstGeom prst="rect">
            <a:avLst/>
          </a:prstGeom>
        </p:spPr>
      </p:pic>
      <p:cxnSp>
        <p:nvCxnSpPr>
          <p:cNvPr id="64" name="直接箭头连接符 63">
            <a:extLst>
              <a:ext uri="{FF2B5EF4-FFF2-40B4-BE49-F238E27FC236}">
                <a16:creationId xmlns:a16="http://schemas.microsoft.com/office/drawing/2014/main" id="{53A76784-50B0-08AB-DF3E-F69D21089124}"/>
              </a:ext>
            </a:extLst>
          </p:cNvPr>
          <p:cNvCxnSpPr>
            <a:cxnSpLocks/>
            <a:endCxn id="61" idx="1"/>
          </p:cNvCxnSpPr>
          <p:nvPr/>
        </p:nvCxnSpPr>
        <p:spPr>
          <a:xfrm>
            <a:off x="63477" y="1657720"/>
            <a:ext cx="270316"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128CBDC9-234B-5CB9-89D9-4A7133942C26}"/>
              </a:ext>
            </a:extLst>
          </p:cNvPr>
          <p:cNvSpPr/>
          <p:nvPr/>
        </p:nvSpPr>
        <p:spPr>
          <a:xfrm>
            <a:off x="2693795" y="12328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Cambria Math" panose="02040503050406030204" pitchFamily="18" charset="0"/>
              <a:ea typeface="微软雅黑" panose="020B0503020204020204" pitchFamily="34" charset="-122"/>
            </a:endParaRPr>
          </a:p>
        </p:txBody>
      </p:sp>
      <p:cxnSp>
        <p:nvCxnSpPr>
          <p:cNvPr id="99" name="直接箭头连接符 98">
            <a:extLst>
              <a:ext uri="{FF2B5EF4-FFF2-40B4-BE49-F238E27FC236}">
                <a16:creationId xmlns:a16="http://schemas.microsoft.com/office/drawing/2014/main" id="{2BB7F3DC-6514-2D94-FFFD-E0E5ECA59F61}"/>
              </a:ext>
            </a:extLst>
          </p:cNvPr>
          <p:cNvCxnSpPr>
            <a:stCxn id="8" idx="2"/>
            <a:endCxn id="10" idx="0"/>
          </p:cNvCxnSpPr>
          <p:nvPr/>
        </p:nvCxnSpPr>
        <p:spPr>
          <a:xfrm flipH="1">
            <a:off x="2799397" y="2431283"/>
            <a:ext cx="3147" cy="6673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直接箭头连接符 100">
            <a:extLst>
              <a:ext uri="{FF2B5EF4-FFF2-40B4-BE49-F238E27FC236}">
                <a16:creationId xmlns:a16="http://schemas.microsoft.com/office/drawing/2014/main" id="{59F1E16A-BC01-15D7-A151-641DAFCFC4A3}"/>
              </a:ext>
            </a:extLst>
          </p:cNvPr>
          <p:cNvCxnSpPr/>
          <p:nvPr/>
        </p:nvCxnSpPr>
        <p:spPr>
          <a:xfrm flipH="1">
            <a:off x="4613499" y="2431283"/>
            <a:ext cx="3147" cy="6673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直接连接符 115">
            <a:extLst>
              <a:ext uri="{FF2B5EF4-FFF2-40B4-BE49-F238E27FC236}">
                <a16:creationId xmlns:a16="http://schemas.microsoft.com/office/drawing/2014/main" id="{F2DA740E-939A-801F-4019-8FB6791B5FCA}"/>
              </a:ext>
            </a:extLst>
          </p:cNvPr>
          <p:cNvCxnSpPr>
            <a:stCxn id="30" idx="0"/>
          </p:cNvCxnSpPr>
          <p:nvPr/>
        </p:nvCxnSpPr>
        <p:spPr>
          <a:xfrm flipV="1">
            <a:off x="3905676" y="1342848"/>
            <a:ext cx="0" cy="864497"/>
          </a:xfrm>
          <a:prstGeom prst="line">
            <a:avLst/>
          </a:prstGeom>
          <a:ln>
            <a:solidFill>
              <a:srgbClr val="00B0F0"/>
            </a:solidFill>
            <a:headEnd type="arrow"/>
          </a:ln>
        </p:spPr>
        <p:style>
          <a:lnRef idx="2">
            <a:schemeClr val="accent1"/>
          </a:lnRef>
          <a:fillRef idx="0">
            <a:schemeClr val="accent1"/>
          </a:fillRef>
          <a:effectRef idx="1">
            <a:schemeClr val="accent1"/>
          </a:effectRef>
          <a:fontRef idx="minor">
            <a:schemeClr val="tx1"/>
          </a:fontRef>
        </p:style>
      </p:cxnSp>
      <p:cxnSp>
        <p:nvCxnSpPr>
          <p:cNvPr id="118" name="直接连接符 117">
            <a:extLst>
              <a:ext uri="{FF2B5EF4-FFF2-40B4-BE49-F238E27FC236}">
                <a16:creationId xmlns:a16="http://schemas.microsoft.com/office/drawing/2014/main" id="{77D829B5-CF9C-5B6A-847F-83456DE38827}"/>
              </a:ext>
            </a:extLst>
          </p:cNvPr>
          <p:cNvCxnSpPr>
            <a:stCxn id="31" idx="0"/>
          </p:cNvCxnSpPr>
          <p:nvPr/>
        </p:nvCxnSpPr>
        <p:spPr>
          <a:xfrm flipV="1">
            <a:off x="5323192" y="1342848"/>
            <a:ext cx="0" cy="864497"/>
          </a:xfrm>
          <a:prstGeom prst="line">
            <a:avLst/>
          </a:prstGeom>
          <a:ln>
            <a:solidFill>
              <a:srgbClr val="00B0F0"/>
            </a:solidFill>
            <a:headEnd type="arrow"/>
          </a:ln>
        </p:spPr>
        <p:style>
          <a:lnRef idx="2">
            <a:schemeClr val="accent1"/>
          </a:lnRef>
          <a:fillRef idx="0">
            <a:schemeClr val="accent1"/>
          </a:fillRef>
          <a:effectRef idx="1">
            <a:schemeClr val="accent1"/>
          </a:effectRef>
          <a:fontRef idx="minor">
            <a:schemeClr val="tx1"/>
          </a:fontRef>
        </p:style>
      </p:cxnSp>
      <p:sp>
        <p:nvSpPr>
          <p:cNvPr id="206" name="矩形 205">
            <a:extLst>
              <a:ext uri="{FF2B5EF4-FFF2-40B4-BE49-F238E27FC236}">
                <a16:creationId xmlns:a16="http://schemas.microsoft.com/office/drawing/2014/main" id="{5706C022-10D4-5721-43EF-640989D56CA6}"/>
              </a:ext>
            </a:extLst>
          </p:cNvPr>
          <p:cNvSpPr/>
          <p:nvPr/>
        </p:nvSpPr>
        <p:spPr>
          <a:xfrm>
            <a:off x="5651629" y="1240316"/>
            <a:ext cx="604235"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BC5F56EA-6154-A6C9-DD49-1F8B55BA1F97}"/>
              </a:ext>
            </a:extLst>
          </p:cNvPr>
          <p:cNvSpPr/>
          <p:nvPr/>
        </p:nvSpPr>
        <p:spPr>
          <a:xfrm>
            <a:off x="2072725" y="4703169"/>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A505FC8-68C6-9143-5E7B-78CF3276C890}"/>
              </a:ext>
            </a:extLst>
          </p:cNvPr>
          <p:cNvSpPr/>
          <p:nvPr/>
        </p:nvSpPr>
        <p:spPr>
          <a:xfrm>
            <a:off x="374173" y="5611702"/>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3" name="连接符: 肘形 12">
            <a:extLst>
              <a:ext uri="{FF2B5EF4-FFF2-40B4-BE49-F238E27FC236}">
                <a16:creationId xmlns:a16="http://schemas.microsoft.com/office/drawing/2014/main" id="{F9F0F1D1-DE66-6BDD-8D55-5A1DF15161C5}"/>
              </a:ext>
            </a:extLst>
          </p:cNvPr>
          <p:cNvCxnSpPr>
            <a:cxnSpLocks/>
            <a:stCxn id="122" idx="1"/>
            <a:endCxn id="6" idx="2"/>
          </p:cNvCxnSpPr>
          <p:nvPr/>
        </p:nvCxnSpPr>
        <p:spPr>
          <a:xfrm rot="10800000">
            <a:off x="2767715" y="4971931"/>
            <a:ext cx="1377794" cy="150802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矩形 21">
            <a:extLst>
              <a:ext uri="{FF2B5EF4-FFF2-40B4-BE49-F238E27FC236}">
                <a16:creationId xmlns:a16="http://schemas.microsoft.com/office/drawing/2014/main" id="{8C194181-C5E3-36CF-0E0D-116DECD93D03}"/>
              </a:ext>
            </a:extLst>
          </p:cNvPr>
          <p:cNvSpPr/>
          <p:nvPr/>
        </p:nvSpPr>
        <p:spPr>
          <a:xfrm>
            <a:off x="2696674" y="3646825"/>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54DDA2D7-D801-8B13-3D51-AD99D02D5883}"/>
              </a:ext>
            </a:extLst>
          </p:cNvPr>
          <p:cNvGrpSpPr/>
          <p:nvPr/>
        </p:nvGrpSpPr>
        <p:grpSpPr>
          <a:xfrm>
            <a:off x="2246665" y="3646825"/>
            <a:ext cx="219600" cy="220070"/>
            <a:chOff x="2851768" y="731513"/>
            <a:chExt cx="219600" cy="220070"/>
          </a:xfrm>
        </p:grpSpPr>
        <p:sp>
          <p:nvSpPr>
            <p:cNvPr id="26" name="椭圆 25">
              <a:extLst>
                <a:ext uri="{FF2B5EF4-FFF2-40B4-BE49-F238E27FC236}">
                  <a16:creationId xmlns:a16="http://schemas.microsoft.com/office/drawing/2014/main" id="{28A91C42-3E0E-E30F-30C5-27A2468B920A}"/>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 name="直接连接符 26">
              <a:extLst>
                <a:ext uri="{FF2B5EF4-FFF2-40B4-BE49-F238E27FC236}">
                  <a16:creationId xmlns:a16="http://schemas.microsoft.com/office/drawing/2014/main" id="{49532E9E-FB40-D117-973D-404154C4EDA0}"/>
                </a:ext>
              </a:extLst>
            </p:cNvPr>
            <p:cNvCxnSpPr>
              <a:stCxn id="26" idx="1"/>
              <a:endCxn id="26"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27">
              <a:extLst>
                <a:ext uri="{FF2B5EF4-FFF2-40B4-BE49-F238E27FC236}">
                  <a16:creationId xmlns:a16="http://schemas.microsoft.com/office/drawing/2014/main" id="{C356BE7F-A4A9-7836-48B6-7B66E9E1FCE3}"/>
                </a:ext>
              </a:extLst>
            </p:cNvPr>
            <p:cNvCxnSpPr>
              <a:stCxn id="26" idx="7"/>
              <a:endCxn id="26"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6" name="直接连接符 35">
            <a:extLst>
              <a:ext uri="{FF2B5EF4-FFF2-40B4-BE49-F238E27FC236}">
                <a16:creationId xmlns:a16="http://schemas.microsoft.com/office/drawing/2014/main" id="{0BC72E9B-22DA-7437-4E70-4A27980554B8}"/>
              </a:ext>
            </a:extLst>
          </p:cNvPr>
          <p:cNvCxnSpPr>
            <a:stCxn id="22" idx="1"/>
            <a:endCxn id="26" idx="6"/>
          </p:cNvCxnSpPr>
          <p:nvPr/>
        </p:nvCxnSpPr>
        <p:spPr>
          <a:xfrm flipH="1">
            <a:off x="2466265" y="3756860"/>
            <a:ext cx="23040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37" name="图片 36" descr="图片包含 游戏机, 建筑&#10;&#10;描述已自动生成">
            <a:extLst>
              <a:ext uri="{FF2B5EF4-FFF2-40B4-BE49-F238E27FC236}">
                <a16:creationId xmlns:a16="http://schemas.microsoft.com/office/drawing/2014/main" id="{6E6D7FAC-32F9-59AF-E421-FFA7A1D5E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8" y="6165539"/>
            <a:ext cx="609010" cy="609010"/>
          </a:xfrm>
          <a:prstGeom prst="rect">
            <a:avLst/>
          </a:prstGeom>
        </p:spPr>
      </p:pic>
      <p:sp>
        <p:nvSpPr>
          <p:cNvPr id="38" name="矩形 37">
            <a:extLst>
              <a:ext uri="{FF2B5EF4-FFF2-40B4-BE49-F238E27FC236}">
                <a16:creationId xmlns:a16="http://schemas.microsoft.com/office/drawing/2014/main" id="{3A12A172-B660-8A81-A9D7-F31043BA6BB2}"/>
              </a:ext>
            </a:extLst>
          </p:cNvPr>
          <p:cNvSpPr/>
          <p:nvPr/>
        </p:nvSpPr>
        <p:spPr>
          <a:xfrm>
            <a:off x="374615" y="4660804"/>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E62A76B1-2481-37C8-2CEE-B4AC67CD3C80}"/>
              </a:ext>
            </a:extLst>
          </p:cNvPr>
          <p:cNvSpPr/>
          <p:nvPr/>
        </p:nvSpPr>
        <p:spPr>
          <a:xfrm>
            <a:off x="375817" y="4125187"/>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Gaussian blur</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616EC493-058A-5357-1BB0-0626E8E08C29}"/>
              </a:ext>
            </a:extLst>
          </p:cNvPr>
          <p:cNvSpPr/>
          <p:nvPr/>
        </p:nvSpPr>
        <p:spPr>
          <a:xfrm>
            <a:off x="375817" y="4392164"/>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Resize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2656D9F2-D063-C4E7-8667-DA62D37738B0}"/>
              </a:ext>
            </a:extLst>
          </p:cNvPr>
          <p:cNvSpPr/>
          <p:nvPr/>
        </p:nvSpPr>
        <p:spPr>
          <a:xfrm>
            <a:off x="375817" y="4929565"/>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OC</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43" name="直接连接符 42">
            <a:extLst>
              <a:ext uri="{FF2B5EF4-FFF2-40B4-BE49-F238E27FC236}">
                <a16:creationId xmlns:a16="http://schemas.microsoft.com/office/drawing/2014/main" id="{9F1CB332-5F3E-28D5-2B03-717770A901BA}"/>
              </a:ext>
            </a:extLst>
          </p:cNvPr>
          <p:cNvCxnSpPr>
            <a:stCxn id="41" idx="2"/>
            <a:endCxn id="7" idx="0"/>
          </p:cNvCxnSpPr>
          <p:nvPr/>
        </p:nvCxnSpPr>
        <p:spPr>
          <a:xfrm flipH="1">
            <a:off x="1069163" y="5198326"/>
            <a:ext cx="1644" cy="413376"/>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直接箭头连接符 43">
            <a:extLst>
              <a:ext uri="{FF2B5EF4-FFF2-40B4-BE49-F238E27FC236}">
                <a16:creationId xmlns:a16="http://schemas.microsoft.com/office/drawing/2014/main" id="{05BF65DE-62D8-7614-C041-3B917BD137FF}"/>
              </a:ext>
            </a:extLst>
          </p:cNvPr>
          <p:cNvCxnSpPr>
            <a:cxnSpLocks/>
            <a:endCxn id="7" idx="1"/>
          </p:cNvCxnSpPr>
          <p:nvPr/>
        </p:nvCxnSpPr>
        <p:spPr>
          <a:xfrm>
            <a:off x="63477" y="5809618"/>
            <a:ext cx="310696" cy="0"/>
          </a:xfrm>
          <a:prstGeom prst="straightConnector1">
            <a:avLst/>
          </a:prstGeom>
          <a:ln>
            <a:solidFill>
              <a:schemeClr val="accent5">
                <a:lumMod val="75000"/>
              </a:schemeClr>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8" name="矩形: 圆角 47">
            <a:extLst>
              <a:ext uri="{FF2B5EF4-FFF2-40B4-BE49-F238E27FC236}">
                <a16:creationId xmlns:a16="http://schemas.microsoft.com/office/drawing/2014/main" id="{791D4427-BB6A-2786-23E7-0C14334A32CD}"/>
              </a:ext>
            </a:extLst>
          </p:cNvPr>
          <p:cNvSpPr/>
          <p:nvPr/>
        </p:nvSpPr>
        <p:spPr>
          <a:xfrm>
            <a:off x="1943559" y="3477474"/>
            <a:ext cx="1603957" cy="1720852"/>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066BD50F-929A-2CDF-B045-F150F2250121}"/>
              </a:ext>
            </a:extLst>
          </p:cNvPr>
          <p:cNvGrpSpPr/>
          <p:nvPr/>
        </p:nvGrpSpPr>
        <p:grpSpPr>
          <a:xfrm>
            <a:off x="4506846" y="3098679"/>
            <a:ext cx="219600" cy="220070"/>
            <a:chOff x="2851768" y="1813678"/>
            <a:chExt cx="219600" cy="220070"/>
          </a:xfrm>
        </p:grpSpPr>
        <p:sp>
          <p:nvSpPr>
            <p:cNvPr id="52" name="椭圆 51">
              <a:extLst>
                <a:ext uri="{FF2B5EF4-FFF2-40B4-BE49-F238E27FC236}">
                  <a16:creationId xmlns:a16="http://schemas.microsoft.com/office/drawing/2014/main" id="{A56E9483-0F60-0E81-A09C-3ECD694A435C}"/>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3" name="直接连接符 52">
              <a:extLst>
                <a:ext uri="{FF2B5EF4-FFF2-40B4-BE49-F238E27FC236}">
                  <a16:creationId xmlns:a16="http://schemas.microsoft.com/office/drawing/2014/main" id="{4DF877EC-6028-8AAF-DC5A-38E83B61B076}"/>
                </a:ext>
              </a:extLst>
            </p:cNvPr>
            <p:cNvCxnSpPr>
              <a:stCxn id="52" idx="2"/>
              <a:endCxn id="52"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5F0141E2-3A7F-9376-0CE1-4F280ADE1F08}"/>
                </a:ext>
              </a:extLst>
            </p:cNvPr>
            <p:cNvCxnSpPr>
              <a:stCxn id="52" idx="0"/>
              <a:endCxn id="52"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65" name="连接符: 肘形 64">
            <a:extLst>
              <a:ext uri="{FF2B5EF4-FFF2-40B4-BE49-F238E27FC236}">
                <a16:creationId xmlns:a16="http://schemas.microsoft.com/office/drawing/2014/main" id="{4A69BAF4-87DF-3FE7-6B62-C3A86405E373}"/>
              </a:ext>
            </a:extLst>
          </p:cNvPr>
          <p:cNvCxnSpPr>
            <a:stCxn id="52" idx="6"/>
            <a:endCxn id="22" idx="3"/>
          </p:cNvCxnSpPr>
          <p:nvPr/>
        </p:nvCxnSpPr>
        <p:spPr>
          <a:xfrm flipH="1">
            <a:off x="3282264" y="3208714"/>
            <a:ext cx="1444182" cy="548146"/>
          </a:xfrm>
          <a:prstGeom prst="bentConnector3">
            <a:avLst>
              <a:gd name="adj1" fmla="val -25590"/>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8" name="连接符: 肘形 67">
            <a:extLst>
              <a:ext uri="{FF2B5EF4-FFF2-40B4-BE49-F238E27FC236}">
                <a16:creationId xmlns:a16="http://schemas.microsoft.com/office/drawing/2014/main" id="{1EAE913C-F214-470A-5E45-70626405CAE2}"/>
              </a:ext>
            </a:extLst>
          </p:cNvPr>
          <p:cNvCxnSpPr>
            <a:stCxn id="26" idx="2"/>
            <a:endCxn id="39" idx="3"/>
          </p:cNvCxnSpPr>
          <p:nvPr/>
        </p:nvCxnSpPr>
        <p:spPr>
          <a:xfrm rot="10800000" flipV="1">
            <a:off x="1765797" y="3756860"/>
            <a:ext cx="480868" cy="50270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A90A0317-E5E0-2081-4614-D8A517B3EF31}"/>
                  </a:ext>
                </a:extLst>
              </p:cNvPr>
              <p:cNvSpPr txBox="1"/>
              <p:nvPr/>
            </p:nvSpPr>
            <p:spPr>
              <a:xfrm>
                <a:off x="2680416" y="1140415"/>
                <a:ext cx="29933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en-US" sz="1800" b="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mc:Choice>
        <mc:Fallback xmlns="">
          <p:sp>
            <p:nvSpPr>
              <p:cNvPr id="47" name="文本框 46">
                <a:extLst>
                  <a:ext uri="{FF2B5EF4-FFF2-40B4-BE49-F238E27FC236}">
                    <a16:creationId xmlns:a16="http://schemas.microsoft.com/office/drawing/2014/main" id="{A90A0317-E5E0-2081-4614-D8A517B3EF31}"/>
                  </a:ext>
                </a:extLst>
              </p:cNvPr>
              <p:cNvSpPr txBox="1">
                <a:spLocks noRot="1" noChangeAspect="1" noMove="1" noResize="1" noEditPoints="1" noAdjustHandles="1" noChangeArrowheads="1" noChangeShapeType="1" noTextEdit="1"/>
              </p:cNvSpPr>
              <p:nvPr/>
            </p:nvSpPr>
            <p:spPr>
              <a:xfrm>
                <a:off x="2680416" y="1140415"/>
                <a:ext cx="299336" cy="369332"/>
              </a:xfrm>
              <a:prstGeom prst="rect">
                <a:avLst/>
              </a:prstGeom>
              <a:blipFill>
                <a:blip r:embed="rId5"/>
                <a:stretch>
                  <a:fillRect/>
                </a:stretch>
              </a:blipFill>
            </p:spPr>
            <p:txBody>
              <a:bodyPr/>
              <a:lstStyle/>
              <a:p>
                <a:r>
                  <a:rPr lang="zh-CN" altLang="en-US">
                    <a:noFill/>
                  </a:rPr>
                  <a:t> </a:t>
                </a:r>
              </a:p>
            </p:txBody>
          </p:sp>
        </mc:Fallback>
      </mc:AlternateContent>
      <p:cxnSp>
        <p:nvCxnSpPr>
          <p:cNvPr id="66" name="连接符: 肘形 65">
            <a:extLst>
              <a:ext uri="{FF2B5EF4-FFF2-40B4-BE49-F238E27FC236}">
                <a16:creationId xmlns:a16="http://schemas.microsoft.com/office/drawing/2014/main" id="{9B5842A8-3265-DF83-ED55-C07E572A0E57}"/>
              </a:ext>
            </a:extLst>
          </p:cNvPr>
          <p:cNvCxnSpPr>
            <a:cxnSpLocks/>
            <a:stCxn id="6" idx="0"/>
            <a:endCxn id="26" idx="4"/>
          </p:cNvCxnSpPr>
          <p:nvPr/>
        </p:nvCxnSpPr>
        <p:spPr>
          <a:xfrm rot="16200000" flipV="1">
            <a:off x="2143953" y="4079407"/>
            <a:ext cx="836274" cy="41125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 name="组合 1">
            <a:extLst>
              <a:ext uri="{FF2B5EF4-FFF2-40B4-BE49-F238E27FC236}">
                <a16:creationId xmlns:a16="http://schemas.microsoft.com/office/drawing/2014/main" id="{A44224CF-FCA9-7C2E-8938-160D30E096AB}"/>
              </a:ext>
            </a:extLst>
          </p:cNvPr>
          <p:cNvGrpSpPr/>
          <p:nvPr/>
        </p:nvGrpSpPr>
        <p:grpSpPr>
          <a:xfrm>
            <a:off x="7465229" y="756814"/>
            <a:ext cx="798616" cy="1476378"/>
            <a:chOff x="4717104" y="745777"/>
            <a:chExt cx="798616" cy="1476378"/>
          </a:xfrm>
        </p:grpSpPr>
        <p:sp>
          <p:nvSpPr>
            <p:cNvPr id="3" name="文本框 2">
              <a:extLst>
                <a:ext uri="{FF2B5EF4-FFF2-40B4-BE49-F238E27FC236}">
                  <a16:creationId xmlns:a16="http://schemas.microsoft.com/office/drawing/2014/main" id="{DBC821CB-561D-693F-29EB-38062ACAB9B0}"/>
                </a:ext>
              </a:extLst>
            </p:cNvPr>
            <p:cNvSpPr txBox="1"/>
            <p:nvPr/>
          </p:nvSpPr>
          <p:spPr>
            <a:xfrm>
              <a:off x="4717104" y="745777"/>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4092FE4A-BBC4-6F00-BBB0-33E3B3335C1F}"/>
                </a:ext>
              </a:extLst>
            </p:cNvPr>
            <p:cNvSpPr/>
            <p:nvPr/>
          </p:nvSpPr>
          <p:spPr>
            <a:xfrm>
              <a:off x="4836580"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D3D1BF4-9B38-6C5D-422F-BEC6516B8015}"/>
                    </a:ext>
                  </a:extLst>
                </p:cNvPr>
                <p:cNvSpPr txBox="1"/>
                <p:nvPr/>
              </p:nvSpPr>
              <p:spPr>
                <a:xfrm>
                  <a:off x="4953661" y="1896896"/>
                  <a:ext cx="352775"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9D3D1BF4-9B38-6C5D-422F-BEC6516B8015}"/>
                    </a:ext>
                  </a:extLst>
                </p:cNvPr>
                <p:cNvSpPr txBox="1">
                  <a:spLocks noRot="1" noChangeAspect="1" noMove="1" noResize="1" noEditPoints="1" noAdjustHandles="1" noChangeArrowheads="1" noChangeShapeType="1" noTextEdit="1"/>
                </p:cNvSpPr>
                <p:nvPr/>
              </p:nvSpPr>
              <p:spPr>
                <a:xfrm>
                  <a:off x="4953661" y="1896896"/>
                  <a:ext cx="352775" cy="276999"/>
                </a:xfrm>
                <a:prstGeom prst="rect">
                  <a:avLst/>
                </a:prstGeom>
                <a:blipFill>
                  <a:blip r:embed="rId6"/>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58412BDE-C2F6-D105-2150-DB239FCC389F}"/>
              </a:ext>
            </a:extLst>
          </p:cNvPr>
          <p:cNvGrpSpPr/>
          <p:nvPr/>
        </p:nvGrpSpPr>
        <p:grpSpPr>
          <a:xfrm>
            <a:off x="8717945" y="744005"/>
            <a:ext cx="798616" cy="1480014"/>
            <a:chOff x="6874220" y="742141"/>
            <a:chExt cx="798616" cy="1480014"/>
          </a:xfrm>
        </p:grpSpPr>
        <p:sp>
          <p:nvSpPr>
            <p:cNvPr id="19" name="文本框 18">
              <a:extLst>
                <a:ext uri="{FF2B5EF4-FFF2-40B4-BE49-F238E27FC236}">
                  <a16:creationId xmlns:a16="http://schemas.microsoft.com/office/drawing/2014/main" id="{83D89E44-B7F5-0A93-F434-02689C5E1F1D}"/>
                </a:ext>
              </a:extLst>
            </p:cNvPr>
            <p:cNvSpPr txBox="1"/>
            <p:nvPr/>
          </p:nvSpPr>
          <p:spPr>
            <a:xfrm>
              <a:off x="6874220" y="742141"/>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3B204443-F4D0-D44F-7DC6-9F92CC74DFDB}"/>
                </a:ext>
              </a:extLst>
            </p:cNvPr>
            <p:cNvSpPr/>
            <p:nvPr/>
          </p:nvSpPr>
          <p:spPr>
            <a:xfrm>
              <a:off x="697450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FFFF986-DAAE-DD52-DB11-B888D42F3CF4}"/>
                    </a:ext>
                  </a:extLst>
                </p:cNvPr>
                <p:cNvSpPr txBox="1"/>
                <p:nvPr/>
              </p:nvSpPr>
              <p:spPr>
                <a:xfrm>
                  <a:off x="7052434" y="1918879"/>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BFFFF986-DAAE-DD52-DB11-B888D42F3CF4}"/>
                    </a:ext>
                  </a:extLst>
                </p:cNvPr>
                <p:cNvSpPr txBox="1">
                  <a:spLocks noRot="1" noChangeAspect="1" noMove="1" noResize="1" noEditPoints="1" noAdjustHandles="1" noChangeArrowheads="1" noChangeShapeType="1" noTextEdit="1"/>
                </p:cNvSpPr>
                <p:nvPr/>
              </p:nvSpPr>
              <p:spPr>
                <a:xfrm>
                  <a:off x="7052434" y="1918879"/>
                  <a:ext cx="452880" cy="276999"/>
                </a:xfrm>
                <a:prstGeom prst="rect">
                  <a:avLst/>
                </a:prstGeom>
                <a:blipFill>
                  <a:blip r:embed="rId7"/>
                  <a:stretch>
                    <a:fillRect/>
                  </a:stretch>
                </a:blipFill>
              </p:spPr>
              <p:txBody>
                <a:bodyPr/>
                <a:lstStyle/>
                <a:p>
                  <a:r>
                    <a:rPr lang="zh-CN" altLang="en-US">
                      <a:noFill/>
                    </a:rPr>
                    <a:t> </a:t>
                  </a:r>
                </a:p>
              </p:txBody>
            </p:sp>
          </mc:Fallback>
        </mc:AlternateContent>
      </p:grpSp>
      <p:cxnSp>
        <p:nvCxnSpPr>
          <p:cNvPr id="24" name="直接连接符 23">
            <a:extLst>
              <a:ext uri="{FF2B5EF4-FFF2-40B4-BE49-F238E27FC236}">
                <a16:creationId xmlns:a16="http://schemas.microsoft.com/office/drawing/2014/main" id="{27F47F25-2F8E-838F-1C15-6D5F9DC79159}"/>
              </a:ext>
            </a:extLst>
          </p:cNvPr>
          <p:cNvCxnSpPr>
            <a:cxnSpLocks/>
            <a:stCxn id="14" idx="3"/>
            <a:endCxn id="20" idx="1"/>
          </p:cNvCxnSpPr>
          <p:nvPr/>
        </p:nvCxnSpPr>
        <p:spPr>
          <a:xfrm flipV="1">
            <a:off x="8122884" y="1624026"/>
            <a:ext cx="695347" cy="9173"/>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4B874481-A3FA-97B8-0043-2F9B5AF7800C}"/>
              </a:ext>
            </a:extLst>
          </p:cNvPr>
          <p:cNvCxnSpPr>
            <a:cxnSpLocks/>
            <a:stCxn id="20" idx="3"/>
            <a:endCxn id="73" idx="1"/>
          </p:cNvCxnSpPr>
          <p:nvPr/>
        </p:nvCxnSpPr>
        <p:spPr>
          <a:xfrm flipV="1">
            <a:off x="9356410" y="1621969"/>
            <a:ext cx="698642" cy="2057"/>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2" name="组合 41">
            <a:extLst>
              <a:ext uri="{FF2B5EF4-FFF2-40B4-BE49-F238E27FC236}">
                <a16:creationId xmlns:a16="http://schemas.microsoft.com/office/drawing/2014/main" id="{2658B91C-C749-C411-CB22-40CF3F882B47}"/>
              </a:ext>
            </a:extLst>
          </p:cNvPr>
          <p:cNvGrpSpPr/>
          <p:nvPr/>
        </p:nvGrpSpPr>
        <p:grpSpPr>
          <a:xfrm>
            <a:off x="11223378" y="751313"/>
            <a:ext cx="803425" cy="1487381"/>
            <a:chOff x="10853716" y="744195"/>
            <a:chExt cx="803425" cy="1487381"/>
          </a:xfrm>
        </p:grpSpPr>
        <p:sp>
          <p:nvSpPr>
            <p:cNvPr id="56" name="文本框 55">
              <a:extLst>
                <a:ext uri="{FF2B5EF4-FFF2-40B4-BE49-F238E27FC236}">
                  <a16:creationId xmlns:a16="http://schemas.microsoft.com/office/drawing/2014/main" id="{7D81ED43-5496-F260-ABF6-E621E0700440}"/>
                </a:ext>
              </a:extLst>
            </p:cNvPr>
            <p:cNvSpPr txBox="1"/>
            <p:nvPr/>
          </p:nvSpPr>
          <p:spPr>
            <a:xfrm>
              <a:off x="10853716" y="744195"/>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A1FE87E9-D316-3059-3201-DE46AC1F75AF}"/>
                </a:ext>
              </a:extLst>
            </p:cNvPr>
            <p:cNvSpPr/>
            <p:nvPr/>
          </p:nvSpPr>
          <p:spPr>
            <a:xfrm>
              <a:off x="10986339" y="1030373"/>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40147CE0-70A0-95B2-73ED-2CDF736513FF}"/>
                    </a:ext>
                  </a:extLst>
                </p:cNvPr>
                <p:cNvSpPr txBox="1"/>
                <p:nvPr/>
              </p:nvSpPr>
              <p:spPr>
                <a:xfrm>
                  <a:off x="11027411" y="1954577"/>
                  <a:ext cx="452881"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B8008E10-BE5F-6811-4092-BFE2B81A6B20}"/>
                    </a:ext>
                  </a:extLst>
                </p:cNvPr>
                <p:cNvSpPr txBox="1">
                  <a:spLocks noRot="1" noChangeAspect="1" noMove="1" noResize="1" noEditPoints="1" noAdjustHandles="1" noChangeArrowheads="1" noChangeShapeType="1" noTextEdit="1"/>
                </p:cNvSpPr>
                <p:nvPr/>
              </p:nvSpPr>
              <p:spPr>
                <a:xfrm>
                  <a:off x="11027411" y="1954577"/>
                  <a:ext cx="452881" cy="276999"/>
                </a:xfrm>
                <a:prstGeom prst="rect">
                  <a:avLst/>
                </a:prstGeom>
                <a:blipFill>
                  <a:blip r:embed="rId8"/>
                  <a:stretch>
                    <a:fillRect/>
                  </a:stretch>
                </a:blipFill>
              </p:spPr>
              <p:txBody>
                <a:bodyPr/>
                <a:lstStyle/>
                <a:p>
                  <a:r>
                    <a:rPr lang="zh-CN" altLang="en-US">
                      <a:noFill/>
                    </a:rPr>
                    <a:t> </a:t>
                  </a:r>
                </a:p>
              </p:txBody>
            </p:sp>
          </mc:Fallback>
        </mc:AlternateContent>
      </p:grpSp>
      <p:cxnSp>
        <p:nvCxnSpPr>
          <p:cNvPr id="70" name="直接连接符 69">
            <a:extLst>
              <a:ext uri="{FF2B5EF4-FFF2-40B4-BE49-F238E27FC236}">
                <a16:creationId xmlns:a16="http://schemas.microsoft.com/office/drawing/2014/main" id="{D10FC2EA-ABA5-AE70-F1DB-C2D529F1314C}"/>
              </a:ext>
            </a:extLst>
          </p:cNvPr>
          <p:cNvCxnSpPr>
            <a:stCxn id="73" idx="3"/>
            <a:endCxn id="67" idx="1"/>
          </p:cNvCxnSpPr>
          <p:nvPr/>
        </p:nvCxnSpPr>
        <p:spPr>
          <a:xfrm>
            <a:off x="10593231" y="1621969"/>
            <a:ext cx="762770" cy="15516"/>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71" name="组合 70">
            <a:extLst>
              <a:ext uri="{FF2B5EF4-FFF2-40B4-BE49-F238E27FC236}">
                <a16:creationId xmlns:a16="http://schemas.microsoft.com/office/drawing/2014/main" id="{C438055F-E2BF-543B-E026-CFB4E37FF03B}"/>
              </a:ext>
            </a:extLst>
          </p:cNvPr>
          <p:cNvGrpSpPr/>
          <p:nvPr/>
        </p:nvGrpSpPr>
        <p:grpSpPr>
          <a:xfrm>
            <a:off x="9970661" y="742335"/>
            <a:ext cx="798616" cy="1479627"/>
            <a:chOff x="9044485" y="742528"/>
            <a:chExt cx="798616" cy="1479627"/>
          </a:xfrm>
        </p:grpSpPr>
        <p:sp>
          <p:nvSpPr>
            <p:cNvPr id="72" name="文本框 71">
              <a:extLst>
                <a:ext uri="{FF2B5EF4-FFF2-40B4-BE49-F238E27FC236}">
                  <a16:creationId xmlns:a16="http://schemas.microsoft.com/office/drawing/2014/main" id="{59AEE419-1924-B0CF-E848-73C669FA4E92}"/>
                </a:ext>
              </a:extLst>
            </p:cNvPr>
            <p:cNvSpPr txBox="1"/>
            <p:nvPr/>
          </p:nvSpPr>
          <p:spPr>
            <a:xfrm>
              <a:off x="9044485" y="742528"/>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90255D0D-7106-6218-E037-7253C9006C5A}"/>
                </a:ext>
              </a:extLst>
            </p:cNvPr>
            <p:cNvSpPr/>
            <p:nvPr/>
          </p:nvSpPr>
          <p:spPr>
            <a:xfrm>
              <a:off x="912887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D3A6CCB4-5002-6795-F4ED-12E26D54B420}"/>
                    </a:ext>
                  </a:extLst>
                </p:cNvPr>
                <p:cNvSpPr txBox="1"/>
                <p:nvPr/>
              </p:nvSpPr>
              <p:spPr>
                <a:xfrm>
                  <a:off x="9192505" y="1920066"/>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4" name="文本框 73">
                  <a:extLst>
                    <a:ext uri="{FF2B5EF4-FFF2-40B4-BE49-F238E27FC236}">
                      <a16:creationId xmlns:a16="http://schemas.microsoft.com/office/drawing/2014/main" id="{D3A6CCB4-5002-6795-F4ED-12E26D54B420}"/>
                    </a:ext>
                  </a:extLst>
                </p:cNvPr>
                <p:cNvSpPr txBox="1">
                  <a:spLocks noRot="1" noChangeAspect="1" noMove="1" noResize="1" noEditPoints="1" noAdjustHandles="1" noChangeArrowheads="1" noChangeShapeType="1" noTextEdit="1"/>
                </p:cNvSpPr>
                <p:nvPr/>
              </p:nvSpPr>
              <p:spPr>
                <a:xfrm>
                  <a:off x="9192505" y="1920066"/>
                  <a:ext cx="452880" cy="276999"/>
                </a:xfrm>
                <a:prstGeom prst="rect">
                  <a:avLst/>
                </a:prstGeom>
                <a:blipFill>
                  <a:blip r:embed="rId9"/>
                  <a:stretch>
                    <a:fillRect/>
                  </a:stretch>
                </a:blipFill>
              </p:spPr>
              <p:txBody>
                <a:bodyPr/>
                <a:lstStyle/>
                <a:p>
                  <a:r>
                    <a:rPr lang="zh-CN" altLang="en-US">
                      <a:noFill/>
                    </a:rPr>
                    <a:t> </a:t>
                  </a:r>
                </a:p>
              </p:txBody>
            </p:sp>
          </mc:Fallback>
        </mc:AlternateContent>
      </p:grpSp>
      <p:cxnSp>
        <p:nvCxnSpPr>
          <p:cNvPr id="76" name="直接连接符 75">
            <a:extLst>
              <a:ext uri="{FF2B5EF4-FFF2-40B4-BE49-F238E27FC236}">
                <a16:creationId xmlns:a16="http://schemas.microsoft.com/office/drawing/2014/main" id="{3488ED51-87BE-D62C-62D0-DA8AEFACB20E}"/>
              </a:ext>
            </a:extLst>
          </p:cNvPr>
          <p:cNvCxnSpPr>
            <a:stCxn id="58" idx="3"/>
            <a:endCxn id="14" idx="1"/>
          </p:cNvCxnSpPr>
          <p:nvPr/>
        </p:nvCxnSpPr>
        <p:spPr>
          <a:xfrm>
            <a:off x="6949673" y="1627567"/>
            <a:ext cx="635032" cy="5632"/>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77" name="矩形 76">
            <a:extLst>
              <a:ext uri="{FF2B5EF4-FFF2-40B4-BE49-F238E27FC236}">
                <a16:creationId xmlns:a16="http://schemas.microsoft.com/office/drawing/2014/main" id="{2394B6D8-3A69-E463-797A-C302C4064FD1}"/>
              </a:ext>
            </a:extLst>
          </p:cNvPr>
          <p:cNvSpPr/>
          <p:nvPr/>
        </p:nvSpPr>
        <p:spPr>
          <a:xfrm>
            <a:off x="10721819" y="3426755"/>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81" name="组合 80">
            <a:extLst>
              <a:ext uri="{FF2B5EF4-FFF2-40B4-BE49-F238E27FC236}">
                <a16:creationId xmlns:a16="http://schemas.microsoft.com/office/drawing/2014/main" id="{FB946B6B-AC7F-7D63-75A0-1787096B5BB6}"/>
              </a:ext>
            </a:extLst>
          </p:cNvPr>
          <p:cNvGrpSpPr/>
          <p:nvPr/>
        </p:nvGrpSpPr>
        <p:grpSpPr>
          <a:xfrm>
            <a:off x="10301857" y="4838911"/>
            <a:ext cx="1389981" cy="1755141"/>
            <a:chOff x="8579737" y="4937971"/>
            <a:chExt cx="1389981" cy="1755141"/>
          </a:xfrm>
        </p:grpSpPr>
        <p:sp>
          <p:nvSpPr>
            <p:cNvPr id="82" name="矩形 81">
              <a:extLst>
                <a:ext uri="{FF2B5EF4-FFF2-40B4-BE49-F238E27FC236}">
                  <a16:creationId xmlns:a16="http://schemas.microsoft.com/office/drawing/2014/main" id="{7915D8E7-6DF7-6AA9-FFB8-51F8CF53A498}"/>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83AC1BFD-0608-D806-B9B3-9B8417531C39}"/>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2054454A-69D7-66C9-D4CA-624763D39FB1}"/>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F8640E9C-1E3A-E4D1-C27C-7B631F543CF5}"/>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FB1EBD23-19D3-97E7-AEB4-17A0AE59F108}"/>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B26C84BE-8613-B656-0B30-9A9B1911FA7C}"/>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16743FCC-68C8-7051-AAFA-C316C6F212DC}"/>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9" name="矩形 88">
              <a:extLst>
                <a:ext uri="{FF2B5EF4-FFF2-40B4-BE49-F238E27FC236}">
                  <a16:creationId xmlns:a16="http://schemas.microsoft.com/office/drawing/2014/main" id="{B5999CED-EB8A-66A0-D380-F036B65A20B3}"/>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90" name="组合 89">
            <a:extLst>
              <a:ext uri="{FF2B5EF4-FFF2-40B4-BE49-F238E27FC236}">
                <a16:creationId xmlns:a16="http://schemas.microsoft.com/office/drawing/2014/main" id="{64219034-73F6-9527-CA8F-B4F0ACBDCE2F}"/>
              </a:ext>
            </a:extLst>
          </p:cNvPr>
          <p:cNvGrpSpPr/>
          <p:nvPr/>
        </p:nvGrpSpPr>
        <p:grpSpPr>
          <a:xfrm>
            <a:off x="8201598" y="4838911"/>
            <a:ext cx="1389980" cy="1755141"/>
            <a:chOff x="6479478" y="4937971"/>
            <a:chExt cx="1389980" cy="1755141"/>
          </a:xfrm>
        </p:grpSpPr>
        <p:sp>
          <p:nvSpPr>
            <p:cNvPr id="91" name="矩形 90">
              <a:extLst>
                <a:ext uri="{FF2B5EF4-FFF2-40B4-BE49-F238E27FC236}">
                  <a16:creationId xmlns:a16="http://schemas.microsoft.com/office/drawing/2014/main" id="{CA765880-EFAD-7B6E-5C78-85561255CCB3}"/>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A9630C89-D71A-694A-6DF3-5F7BBD55192A}"/>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3" name="矩形 92">
              <a:extLst>
                <a:ext uri="{FF2B5EF4-FFF2-40B4-BE49-F238E27FC236}">
                  <a16:creationId xmlns:a16="http://schemas.microsoft.com/office/drawing/2014/main" id="{4BE16733-474C-602C-5861-6AE1EFEBB702}"/>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1AAC85F9-3129-EB41-7B13-D450052FC63B}"/>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A8129632-E0BD-8F40-339F-DC5EF49A9BB1}"/>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353D7DD4-0A43-3F11-4A46-DD113B0C851B}"/>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1A6F091B-CD3C-0098-6E03-0EC8417D69D2}"/>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E1A99C4C-D2E1-0241-C0B1-289AA72849A8}"/>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100" name="组合 99">
            <a:extLst>
              <a:ext uri="{FF2B5EF4-FFF2-40B4-BE49-F238E27FC236}">
                <a16:creationId xmlns:a16="http://schemas.microsoft.com/office/drawing/2014/main" id="{7DCBCF47-E4AE-DCBE-E1FD-230BF8C10083}"/>
              </a:ext>
            </a:extLst>
          </p:cNvPr>
          <p:cNvGrpSpPr/>
          <p:nvPr/>
        </p:nvGrpSpPr>
        <p:grpSpPr>
          <a:xfrm>
            <a:off x="6132800" y="4836881"/>
            <a:ext cx="1389980" cy="1755141"/>
            <a:chOff x="4410680" y="4935941"/>
            <a:chExt cx="1389980" cy="1755141"/>
          </a:xfrm>
        </p:grpSpPr>
        <p:sp>
          <p:nvSpPr>
            <p:cNvPr id="102" name="矩形 101">
              <a:extLst>
                <a:ext uri="{FF2B5EF4-FFF2-40B4-BE49-F238E27FC236}">
                  <a16:creationId xmlns:a16="http://schemas.microsoft.com/office/drawing/2014/main" id="{74C2DB7D-8D25-AFAD-6C8C-39C965C0AF2B}"/>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00B4EB39-37A1-3836-6177-0F999F5C9102}"/>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CB14EC1A-93BB-7CEB-A7CE-B7B13E7B0B3E}"/>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5C511581-5DF3-B883-FB48-F904828A1E82}"/>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AE88F628-285F-100F-BC2D-AB4658700E81}"/>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CD6427CE-1C93-45B6-7222-DB5AF94F0C41}"/>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8ABC1FDB-D446-E300-AC5F-762FE89AA220}"/>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9" name="矩形 108">
              <a:extLst>
                <a:ext uri="{FF2B5EF4-FFF2-40B4-BE49-F238E27FC236}">
                  <a16:creationId xmlns:a16="http://schemas.microsoft.com/office/drawing/2014/main" id="{DDC6D599-4A3E-EDD6-0C91-16B7669DC810}"/>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110" name="组合 109">
            <a:extLst>
              <a:ext uri="{FF2B5EF4-FFF2-40B4-BE49-F238E27FC236}">
                <a16:creationId xmlns:a16="http://schemas.microsoft.com/office/drawing/2014/main" id="{D308A92D-F93F-048C-6B3C-D4D1901A20E9}"/>
              </a:ext>
            </a:extLst>
          </p:cNvPr>
          <p:cNvGrpSpPr/>
          <p:nvPr/>
        </p:nvGrpSpPr>
        <p:grpSpPr>
          <a:xfrm>
            <a:off x="4145509" y="4834851"/>
            <a:ext cx="1389981" cy="1755141"/>
            <a:chOff x="2423389" y="4933911"/>
            <a:chExt cx="1389981" cy="1755141"/>
          </a:xfrm>
        </p:grpSpPr>
        <p:sp>
          <p:nvSpPr>
            <p:cNvPr id="111" name="矩形 110">
              <a:extLst>
                <a:ext uri="{FF2B5EF4-FFF2-40B4-BE49-F238E27FC236}">
                  <a16:creationId xmlns:a16="http://schemas.microsoft.com/office/drawing/2014/main" id="{8BD4AFCA-9CEC-6B89-C8FB-96508B908BA5}"/>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2" name="矩形 111">
              <a:extLst>
                <a:ext uri="{FF2B5EF4-FFF2-40B4-BE49-F238E27FC236}">
                  <a16:creationId xmlns:a16="http://schemas.microsoft.com/office/drawing/2014/main" id="{2DC710B2-E809-9DB0-6B15-E714E99F9732}"/>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4" name="矩形 113">
              <a:extLst>
                <a:ext uri="{FF2B5EF4-FFF2-40B4-BE49-F238E27FC236}">
                  <a16:creationId xmlns:a16="http://schemas.microsoft.com/office/drawing/2014/main" id="{DA89E719-C612-42D6-770A-E55CE5274E62}"/>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5" name="矩形 114">
              <a:extLst>
                <a:ext uri="{FF2B5EF4-FFF2-40B4-BE49-F238E27FC236}">
                  <a16:creationId xmlns:a16="http://schemas.microsoft.com/office/drawing/2014/main" id="{48A7621A-51A0-D878-954B-234729063755}"/>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7" name="矩形 116">
              <a:extLst>
                <a:ext uri="{FF2B5EF4-FFF2-40B4-BE49-F238E27FC236}">
                  <a16:creationId xmlns:a16="http://schemas.microsoft.com/office/drawing/2014/main" id="{EAAD4DD4-11DC-DA62-5C9C-413D8770571B}"/>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6EBA29BB-09A0-0C48-0A47-0A6EE4945A7B}"/>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F8BBB336-CDC9-C18C-E4DF-83AE515010C8}"/>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3F130C19-4195-90CB-06B4-650DE86D04D9}"/>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23" name="连接符: 肘形 122">
            <a:extLst>
              <a:ext uri="{FF2B5EF4-FFF2-40B4-BE49-F238E27FC236}">
                <a16:creationId xmlns:a16="http://schemas.microsoft.com/office/drawing/2014/main" id="{6E35B44C-9EFB-321B-459A-66A25B96A46D}"/>
              </a:ext>
            </a:extLst>
          </p:cNvPr>
          <p:cNvCxnSpPr>
            <a:cxnSpLocks/>
            <a:stCxn id="89" idx="1"/>
            <a:endCxn id="91" idx="3"/>
          </p:cNvCxnSpPr>
          <p:nvPr/>
        </p:nvCxnSpPr>
        <p:spPr>
          <a:xfrm rot="10800000">
            <a:off x="9591578" y="494894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连接符: 肘形 123">
            <a:extLst>
              <a:ext uri="{FF2B5EF4-FFF2-40B4-BE49-F238E27FC236}">
                <a16:creationId xmlns:a16="http://schemas.microsoft.com/office/drawing/2014/main" id="{031359AF-7AF8-94EB-B670-34291E4C4B01}"/>
              </a:ext>
            </a:extLst>
          </p:cNvPr>
          <p:cNvCxnSpPr>
            <a:cxnSpLocks/>
            <a:stCxn id="98" idx="1"/>
            <a:endCxn id="102" idx="3"/>
          </p:cNvCxnSpPr>
          <p:nvPr/>
        </p:nvCxnSpPr>
        <p:spPr>
          <a:xfrm rot="10800000">
            <a:off x="7522780" y="494691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5" name="连接符: 肘形 124">
            <a:extLst>
              <a:ext uri="{FF2B5EF4-FFF2-40B4-BE49-F238E27FC236}">
                <a16:creationId xmlns:a16="http://schemas.microsoft.com/office/drawing/2014/main" id="{3BB46A48-E3BA-6B99-05E7-393816C69DD9}"/>
              </a:ext>
            </a:extLst>
          </p:cNvPr>
          <p:cNvCxnSpPr>
            <a:cxnSpLocks/>
            <a:stCxn id="109" idx="1"/>
            <a:endCxn id="111" idx="3"/>
          </p:cNvCxnSpPr>
          <p:nvPr/>
        </p:nvCxnSpPr>
        <p:spPr>
          <a:xfrm rot="10800000">
            <a:off x="5535490" y="494488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2" name="连接符: 肘形 191">
            <a:extLst>
              <a:ext uri="{FF2B5EF4-FFF2-40B4-BE49-F238E27FC236}">
                <a16:creationId xmlns:a16="http://schemas.microsoft.com/office/drawing/2014/main" id="{DC1A462D-2D3C-7B8A-1079-636FA619DBC2}"/>
              </a:ext>
            </a:extLst>
          </p:cNvPr>
          <p:cNvCxnSpPr>
            <a:stCxn id="67" idx="2"/>
            <a:endCxn id="77" idx="0"/>
          </p:cNvCxnSpPr>
          <p:nvPr/>
        </p:nvCxnSpPr>
        <p:spPr>
          <a:xfrm rot="5400000">
            <a:off x="10926312" y="2727975"/>
            <a:ext cx="1189277" cy="2082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6BB83D7D-EF3A-2502-CC40-2D9A615F2180}"/>
              </a:ext>
            </a:extLst>
          </p:cNvPr>
          <p:cNvCxnSpPr>
            <a:stCxn id="77" idx="2"/>
            <a:endCxn id="82" idx="3"/>
          </p:cNvCxnSpPr>
          <p:nvPr/>
        </p:nvCxnSpPr>
        <p:spPr>
          <a:xfrm rot="16200000" flipH="1">
            <a:off x="10903263" y="4160371"/>
            <a:ext cx="1302121" cy="275028"/>
          </a:xfrm>
          <a:prstGeom prst="bentConnector4">
            <a:avLst>
              <a:gd name="adj1" fmla="val 45775"/>
              <a:gd name="adj2" fmla="val 19469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7" name="连接符: 肘形 196">
            <a:extLst>
              <a:ext uri="{FF2B5EF4-FFF2-40B4-BE49-F238E27FC236}">
                <a16:creationId xmlns:a16="http://schemas.microsoft.com/office/drawing/2014/main" id="{75FF1DF7-D907-3C5F-5D8F-D57819594D9E}"/>
              </a:ext>
            </a:extLst>
          </p:cNvPr>
          <p:cNvCxnSpPr>
            <a:cxnSpLocks/>
            <a:stCxn id="73" idx="2"/>
            <a:endCxn id="82" idx="0"/>
          </p:cNvCxnSpPr>
          <p:nvPr/>
        </p:nvCxnSpPr>
        <p:spPr>
          <a:xfrm rot="16200000" flipH="1">
            <a:off x="9352020" y="3194083"/>
            <a:ext cx="2616949" cy="672705"/>
          </a:xfrm>
          <a:prstGeom prst="bentConnector3">
            <a:avLst>
              <a:gd name="adj1" fmla="val 8564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5" name="连接符: 肘形 204">
            <a:extLst>
              <a:ext uri="{FF2B5EF4-FFF2-40B4-BE49-F238E27FC236}">
                <a16:creationId xmlns:a16="http://schemas.microsoft.com/office/drawing/2014/main" id="{9779302C-411F-D4F0-F6D8-1AC33D477E11}"/>
              </a:ext>
            </a:extLst>
          </p:cNvPr>
          <p:cNvCxnSpPr>
            <a:stCxn id="14" idx="2"/>
            <a:endCxn id="102" idx="0"/>
          </p:cNvCxnSpPr>
          <p:nvPr/>
        </p:nvCxnSpPr>
        <p:spPr>
          <a:xfrm rot="5400000">
            <a:off x="6038949" y="3022034"/>
            <a:ext cx="2603689" cy="1026005"/>
          </a:xfrm>
          <a:prstGeom prst="bentConnector3">
            <a:avLst>
              <a:gd name="adj1" fmla="val 69667"/>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9" name="连接符: 肘形 208">
            <a:extLst>
              <a:ext uri="{FF2B5EF4-FFF2-40B4-BE49-F238E27FC236}">
                <a16:creationId xmlns:a16="http://schemas.microsoft.com/office/drawing/2014/main" id="{FDF65AFF-C0FC-6EF2-0CD0-E450D4C4BCA4}"/>
              </a:ext>
            </a:extLst>
          </p:cNvPr>
          <p:cNvCxnSpPr>
            <a:stCxn id="58" idx="2"/>
            <a:endCxn id="111" idx="0"/>
          </p:cNvCxnSpPr>
          <p:nvPr/>
        </p:nvCxnSpPr>
        <p:spPr>
          <a:xfrm rot="5400000">
            <a:off x="4456897" y="2611163"/>
            <a:ext cx="2607291" cy="1840084"/>
          </a:xfrm>
          <a:prstGeom prst="bentConnector3">
            <a:avLst>
              <a:gd name="adj1" fmla="val 6543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7" name="连接符: 肘形 216">
            <a:extLst>
              <a:ext uri="{FF2B5EF4-FFF2-40B4-BE49-F238E27FC236}">
                <a16:creationId xmlns:a16="http://schemas.microsoft.com/office/drawing/2014/main" id="{DD3953D1-2977-8726-ADE1-63999F896852}"/>
              </a:ext>
            </a:extLst>
          </p:cNvPr>
          <p:cNvCxnSpPr>
            <a:stCxn id="20" idx="2"/>
            <a:endCxn id="91" idx="0"/>
          </p:cNvCxnSpPr>
          <p:nvPr/>
        </p:nvCxnSpPr>
        <p:spPr>
          <a:xfrm rot="5400000">
            <a:off x="7684509" y="3436099"/>
            <a:ext cx="2614892" cy="190733"/>
          </a:xfrm>
          <a:prstGeom prst="bentConnector3">
            <a:avLst>
              <a:gd name="adj1" fmla="val 77043"/>
            </a:avLst>
          </a:prstGeom>
          <a:ln>
            <a:tailEnd type="arrow"/>
          </a:ln>
        </p:spPr>
        <p:style>
          <a:lnRef idx="2">
            <a:schemeClr val="accent1"/>
          </a:lnRef>
          <a:fillRef idx="0">
            <a:schemeClr val="accent1"/>
          </a:fillRef>
          <a:effectRef idx="1">
            <a:schemeClr val="accent1"/>
          </a:effectRef>
          <a:fontRef idx="minor">
            <a:schemeClr val="tx1"/>
          </a:fontRef>
        </p:style>
      </p:cxnSp>
      <p:sp>
        <p:nvSpPr>
          <p:cNvPr id="220" name="文本框 219">
            <a:extLst>
              <a:ext uri="{FF2B5EF4-FFF2-40B4-BE49-F238E27FC236}">
                <a16:creationId xmlns:a16="http://schemas.microsoft.com/office/drawing/2014/main" id="{5E2209E7-E988-2D1A-6D8F-5533631DD7D3}"/>
              </a:ext>
            </a:extLst>
          </p:cNvPr>
          <p:cNvSpPr txBox="1"/>
          <p:nvPr/>
        </p:nvSpPr>
        <p:spPr>
          <a:xfrm>
            <a:off x="4880221" y="3149453"/>
            <a:ext cx="6062187" cy="523220"/>
          </a:xfrm>
          <a:prstGeom prst="rect">
            <a:avLst/>
          </a:prstGeom>
          <a:noFill/>
        </p:spPr>
        <p:txBody>
          <a:bodyPr wrap="square" rtlCol="0">
            <a:spAutoFit/>
          </a:bodyPr>
          <a:lstStyle/>
          <a:p>
            <a:pPr algn="ctr"/>
            <a:r>
              <a:rPr lang="zh-CN" altLang="en-US" sz="2800" b="1" dirty="0">
                <a:solidFill>
                  <a:srgbClr val="002060"/>
                </a:solidFill>
                <a:latin typeface="微软雅黑" panose="020B0503020204020204" pitchFamily="34" charset="-122"/>
                <a:ea typeface="微软雅黑" panose="020B0503020204020204" pitchFamily="34" charset="-122"/>
              </a:rPr>
              <a:t>训练的效果也不是很好</a:t>
            </a:r>
          </a:p>
        </p:txBody>
      </p:sp>
    </p:spTree>
    <p:extLst>
      <p:ext uri="{BB962C8B-B14F-4D97-AF65-F5344CB8AC3E}">
        <p14:creationId xmlns:p14="http://schemas.microsoft.com/office/powerpoint/2010/main" val="3708864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6F37A-0F98-DA39-D040-A6BF21F47C79}"/>
            </a:ext>
          </a:extLst>
        </p:cNvPr>
        <p:cNvGrpSpPr/>
        <p:nvPr/>
      </p:nvGrpSpPr>
      <p:grpSpPr>
        <a:xfrm>
          <a:off x="0" y="0"/>
          <a:ext cx="0" cy="0"/>
          <a:chOff x="0" y="0"/>
          <a:chExt cx="0" cy="0"/>
        </a:xfrm>
      </p:grpSpPr>
      <p:cxnSp>
        <p:nvCxnSpPr>
          <p:cNvPr id="343" name="直接连接符 342">
            <a:extLst>
              <a:ext uri="{FF2B5EF4-FFF2-40B4-BE49-F238E27FC236}">
                <a16:creationId xmlns:a16="http://schemas.microsoft.com/office/drawing/2014/main" id="{90C6764D-AF4E-582D-46EA-5ED3C108FEFB}"/>
              </a:ext>
            </a:extLst>
          </p:cNvPr>
          <p:cNvCxnSpPr>
            <a:stCxn id="321" idx="3"/>
            <a:endCxn id="332" idx="1"/>
          </p:cNvCxnSpPr>
          <p:nvPr/>
        </p:nvCxnSpPr>
        <p:spPr>
          <a:xfrm>
            <a:off x="2605741" y="1979938"/>
            <a:ext cx="1589927"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39" name="直接连接符 338">
            <a:extLst>
              <a:ext uri="{FF2B5EF4-FFF2-40B4-BE49-F238E27FC236}">
                <a16:creationId xmlns:a16="http://schemas.microsoft.com/office/drawing/2014/main" id="{23FDF725-7407-5746-AE3C-30C1F9D15FC8}"/>
              </a:ext>
            </a:extLst>
          </p:cNvPr>
          <p:cNvCxnSpPr>
            <a:stCxn id="320" idx="3"/>
            <a:endCxn id="331" idx="1"/>
          </p:cNvCxnSpPr>
          <p:nvPr/>
        </p:nvCxnSpPr>
        <p:spPr>
          <a:xfrm>
            <a:off x="2609088" y="1318844"/>
            <a:ext cx="1589927" cy="0"/>
          </a:xfrm>
          <a:prstGeom prst="line">
            <a:avLst/>
          </a:prstGeom>
          <a:ln w="19050">
            <a:solidFill>
              <a:srgbClr val="7030A0"/>
            </a:solidFill>
          </a:ln>
        </p:spPr>
        <p:style>
          <a:lnRef idx="2">
            <a:schemeClr val="accent5"/>
          </a:lnRef>
          <a:fillRef idx="0">
            <a:schemeClr val="accent5"/>
          </a:fillRef>
          <a:effectRef idx="1">
            <a:schemeClr val="accent5"/>
          </a:effectRef>
          <a:fontRef idx="minor">
            <a:schemeClr val="tx1"/>
          </a:fontRef>
        </p:style>
      </p:cxnSp>
      <p:grpSp>
        <p:nvGrpSpPr>
          <p:cNvPr id="57" name="组合 56">
            <a:extLst>
              <a:ext uri="{FF2B5EF4-FFF2-40B4-BE49-F238E27FC236}">
                <a16:creationId xmlns:a16="http://schemas.microsoft.com/office/drawing/2014/main" id="{EAABE9C3-CC14-64F7-0A31-BE9A359E1C6F}"/>
              </a:ext>
            </a:extLst>
          </p:cNvPr>
          <p:cNvGrpSpPr/>
          <p:nvPr/>
        </p:nvGrpSpPr>
        <p:grpSpPr>
          <a:xfrm>
            <a:off x="5791774" y="762446"/>
            <a:ext cx="646331" cy="1465114"/>
            <a:chOff x="2852125" y="757041"/>
            <a:chExt cx="646331" cy="1465114"/>
          </a:xfrm>
        </p:grpSpPr>
        <p:sp>
          <p:nvSpPr>
            <p:cNvPr id="58" name="矩形 57">
              <a:extLst>
                <a:ext uri="{FF2B5EF4-FFF2-40B4-BE49-F238E27FC236}">
                  <a16:creationId xmlns:a16="http://schemas.microsoft.com/office/drawing/2014/main" id="{3D52734B-3429-877D-12C3-B87E0A1FB685}"/>
                </a:ext>
              </a:extLst>
            </p:cNvPr>
            <p:cNvSpPr/>
            <p:nvPr/>
          </p:nvSpPr>
          <p:spPr>
            <a:xfrm>
              <a:off x="2898821"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11E65866-0BDE-42B6-27D5-E42B2DE96579}"/>
                </a:ext>
              </a:extLst>
            </p:cNvPr>
            <p:cNvSpPr txBox="1"/>
            <p:nvPr/>
          </p:nvSpPr>
          <p:spPr>
            <a:xfrm>
              <a:off x="2852125" y="75704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grpSp>
      <p:grpSp>
        <p:nvGrpSpPr>
          <p:cNvPr id="2" name="组合 1">
            <a:extLst>
              <a:ext uri="{FF2B5EF4-FFF2-40B4-BE49-F238E27FC236}">
                <a16:creationId xmlns:a16="http://schemas.microsoft.com/office/drawing/2014/main" id="{168E1090-3944-BD0B-A076-3206390AA1DD}"/>
              </a:ext>
            </a:extLst>
          </p:cNvPr>
          <p:cNvGrpSpPr/>
          <p:nvPr/>
        </p:nvGrpSpPr>
        <p:grpSpPr>
          <a:xfrm>
            <a:off x="7042573" y="756814"/>
            <a:ext cx="798616" cy="1476378"/>
            <a:chOff x="4717104" y="745777"/>
            <a:chExt cx="798616" cy="1476378"/>
          </a:xfrm>
        </p:grpSpPr>
        <p:sp>
          <p:nvSpPr>
            <p:cNvPr id="3" name="文本框 2">
              <a:extLst>
                <a:ext uri="{FF2B5EF4-FFF2-40B4-BE49-F238E27FC236}">
                  <a16:creationId xmlns:a16="http://schemas.microsoft.com/office/drawing/2014/main" id="{FB4F349A-AB38-F33D-F588-6AEFFBFDE940}"/>
                </a:ext>
              </a:extLst>
            </p:cNvPr>
            <p:cNvSpPr txBox="1"/>
            <p:nvPr/>
          </p:nvSpPr>
          <p:spPr>
            <a:xfrm>
              <a:off x="4717104" y="745777"/>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B4F39EA4-14B0-8628-D6CA-082FFE3BE965}"/>
                </a:ext>
              </a:extLst>
            </p:cNvPr>
            <p:cNvSpPr/>
            <p:nvPr/>
          </p:nvSpPr>
          <p:spPr>
            <a:xfrm>
              <a:off x="4836580"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F6F7EAD-CDEC-6A2E-5656-DFA1F31D77C8}"/>
                    </a:ext>
                  </a:extLst>
                </p:cNvPr>
                <p:cNvSpPr txBox="1"/>
                <p:nvPr/>
              </p:nvSpPr>
              <p:spPr>
                <a:xfrm>
                  <a:off x="4953661" y="1896896"/>
                  <a:ext cx="352775"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1F6F7EAD-CDEC-6A2E-5656-DFA1F31D77C8}"/>
                    </a:ext>
                  </a:extLst>
                </p:cNvPr>
                <p:cNvSpPr txBox="1">
                  <a:spLocks noRot="1" noChangeAspect="1" noMove="1" noResize="1" noEditPoints="1" noAdjustHandles="1" noChangeArrowheads="1" noChangeShapeType="1" noTextEdit="1"/>
                </p:cNvSpPr>
                <p:nvPr/>
              </p:nvSpPr>
              <p:spPr>
                <a:xfrm>
                  <a:off x="4953661" y="1896896"/>
                  <a:ext cx="352775" cy="276999"/>
                </a:xfrm>
                <a:prstGeom prst="rect">
                  <a:avLst/>
                </a:prstGeom>
                <a:blipFill>
                  <a:blip r:embed="rId2"/>
                  <a:stretch>
                    <a:fillRect l="-1724"/>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017B9DDB-FF2B-F821-B401-4D74051B66BA}"/>
              </a:ext>
            </a:extLst>
          </p:cNvPr>
          <p:cNvGrpSpPr/>
          <p:nvPr/>
        </p:nvGrpSpPr>
        <p:grpSpPr>
          <a:xfrm>
            <a:off x="8445657" y="744005"/>
            <a:ext cx="798616" cy="1480014"/>
            <a:chOff x="6874220" y="742141"/>
            <a:chExt cx="798616" cy="1480014"/>
          </a:xfrm>
        </p:grpSpPr>
        <p:sp>
          <p:nvSpPr>
            <p:cNvPr id="19" name="文本框 18">
              <a:extLst>
                <a:ext uri="{FF2B5EF4-FFF2-40B4-BE49-F238E27FC236}">
                  <a16:creationId xmlns:a16="http://schemas.microsoft.com/office/drawing/2014/main" id="{F46DC645-2E95-7D00-7F4F-0A2B09405E86}"/>
                </a:ext>
              </a:extLst>
            </p:cNvPr>
            <p:cNvSpPr txBox="1"/>
            <p:nvPr/>
          </p:nvSpPr>
          <p:spPr>
            <a:xfrm>
              <a:off x="6874220" y="742141"/>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8DD833F4-52DB-BEE6-A89A-5CD04D784A97}"/>
                </a:ext>
              </a:extLst>
            </p:cNvPr>
            <p:cNvSpPr/>
            <p:nvPr/>
          </p:nvSpPr>
          <p:spPr>
            <a:xfrm>
              <a:off x="697450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C29ABAC-7068-2D47-2C4B-5445C07D81AB}"/>
                    </a:ext>
                  </a:extLst>
                </p:cNvPr>
                <p:cNvSpPr txBox="1"/>
                <p:nvPr/>
              </p:nvSpPr>
              <p:spPr>
                <a:xfrm>
                  <a:off x="7052434" y="1918879"/>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4C29ABAC-7068-2D47-2C4B-5445C07D81AB}"/>
                    </a:ext>
                  </a:extLst>
                </p:cNvPr>
                <p:cNvSpPr txBox="1">
                  <a:spLocks noRot="1" noChangeAspect="1" noMove="1" noResize="1" noEditPoints="1" noAdjustHandles="1" noChangeArrowheads="1" noChangeShapeType="1" noTextEdit="1"/>
                </p:cNvSpPr>
                <p:nvPr/>
              </p:nvSpPr>
              <p:spPr>
                <a:xfrm>
                  <a:off x="7052434" y="1918879"/>
                  <a:ext cx="452880" cy="276999"/>
                </a:xfrm>
                <a:prstGeom prst="rect">
                  <a:avLst/>
                </a:prstGeom>
                <a:blipFill>
                  <a:blip r:embed="rId3"/>
                  <a:stretch>
                    <a:fillRect/>
                  </a:stretch>
                </a:blipFill>
              </p:spPr>
              <p:txBody>
                <a:bodyPr/>
                <a:lstStyle/>
                <a:p>
                  <a:r>
                    <a:rPr lang="zh-CN" altLang="en-US">
                      <a:noFill/>
                    </a:rPr>
                    <a:t> </a:t>
                  </a:r>
                </a:p>
              </p:txBody>
            </p:sp>
          </mc:Fallback>
        </mc:AlternateContent>
      </p:grpSp>
      <p:cxnSp>
        <p:nvCxnSpPr>
          <p:cNvPr id="24" name="直接连接符 23">
            <a:extLst>
              <a:ext uri="{FF2B5EF4-FFF2-40B4-BE49-F238E27FC236}">
                <a16:creationId xmlns:a16="http://schemas.microsoft.com/office/drawing/2014/main" id="{C5DAE705-CEFB-254C-399B-B733BE423C44}"/>
              </a:ext>
            </a:extLst>
          </p:cNvPr>
          <p:cNvCxnSpPr>
            <a:cxnSpLocks/>
            <a:stCxn id="14" idx="3"/>
            <a:endCxn id="20" idx="1"/>
          </p:cNvCxnSpPr>
          <p:nvPr/>
        </p:nvCxnSpPr>
        <p:spPr>
          <a:xfrm flipV="1">
            <a:off x="7700228" y="1624026"/>
            <a:ext cx="845715" cy="9173"/>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D51AB77F-B007-FAE7-1034-B8C29A291CBA}"/>
              </a:ext>
            </a:extLst>
          </p:cNvPr>
          <p:cNvCxnSpPr>
            <a:cxnSpLocks/>
            <a:stCxn id="20" idx="3"/>
            <a:endCxn id="73" idx="1"/>
          </p:cNvCxnSpPr>
          <p:nvPr/>
        </p:nvCxnSpPr>
        <p:spPr>
          <a:xfrm flipV="1">
            <a:off x="9084122" y="1615052"/>
            <a:ext cx="849010" cy="8974"/>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2" name="组合 41">
            <a:extLst>
              <a:ext uri="{FF2B5EF4-FFF2-40B4-BE49-F238E27FC236}">
                <a16:creationId xmlns:a16="http://schemas.microsoft.com/office/drawing/2014/main" id="{E8EBC631-C551-48D8-B71B-433050BE9462}"/>
              </a:ext>
            </a:extLst>
          </p:cNvPr>
          <p:cNvGrpSpPr/>
          <p:nvPr/>
        </p:nvGrpSpPr>
        <p:grpSpPr>
          <a:xfrm>
            <a:off x="11147922" y="2673485"/>
            <a:ext cx="803425" cy="1486165"/>
            <a:chOff x="10853716" y="744195"/>
            <a:chExt cx="803425" cy="1486165"/>
          </a:xfrm>
        </p:grpSpPr>
        <p:sp>
          <p:nvSpPr>
            <p:cNvPr id="56" name="文本框 55">
              <a:extLst>
                <a:ext uri="{FF2B5EF4-FFF2-40B4-BE49-F238E27FC236}">
                  <a16:creationId xmlns:a16="http://schemas.microsoft.com/office/drawing/2014/main" id="{A8EB3F97-13BF-4C3E-081A-E42AD46E2474}"/>
                </a:ext>
              </a:extLst>
            </p:cNvPr>
            <p:cNvSpPr txBox="1"/>
            <p:nvPr/>
          </p:nvSpPr>
          <p:spPr>
            <a:xfrm>
              <a:off x="10853716" y="744195"/>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FC4D5C9E-B6B7-739D-8920-B3DDF57110F6}"/>
                </a:ext>
              </a:extLst>
            </p:cNvPr>
            <p:cNvSpPr/>
            <p:nvPr/>
          </p:nvSpPr>
          <p:spPr>
            <a:xfrm>
              <a:off x="10986339" y="1030373"/>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4704616E-98DD-43B9-6735-604A4EEE39C8}"/>
                    </a:ext>
                  </a:extLst>
                </p:cNvPr>
                <p:cNvSpPr txBox="1"/>
                <p:nvPr/>
              </p:nvSpPr>
              <p:spPr>
                <a:xfrm>
                  <a:off x="11027411" y="1924097"/>
                  <a:ext cx="452881"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4704616E-98DD-43B9-6735-604A4EEE39C8}"/>
                    </a:ext>
                  </a:extLst>
                </p:cNvPr>
                <p:cNvSpPr txBox="1">
                  <a:spLocks noRot="1" noChangeAspect="1" noMove="1" noResize="1" noEditPoints="1" noAdjustHandles="1" noChangeArrowheads="1" noChangeShapeType="1" noTextEdit="1"/>
                </p:cNvSpPr>
                <p:nvPr/>
              </p:nvSpPr>
              <p:spPr>
                <a:xfrm>
                  <a:off x="11027411" y="1924097"/>
                  <a:ext cx="452881" cy="276999"/>
                </a:xfrm>
                <a:prstGeom prst="rect">
                  <a:avLst/>
                </a:prstGeom>
                <a:blipFill>
                  <a:blip r:embed="rId4"/>
                  <a:stretch>
                    <a:fillRect/>
                  </a:stretch>
                </a:blipFill>
              </p:spPr>
              <p:txBody>
                <a:bodyPr/>
                <a:lstStyle/>
                <a:p>
                  <a:r>
                    <a:rPr lang="zh-CN" altLang="en-US">
                      <a:noFill/>
                    </a:rPr>
                    <a:t> </a:t>
                  </a:r>
                </a:p>
              </p:txBody>
            </p:sp>
          </mc:Fallback>
        </mc:AlternateContent>
      </p:grpSp>
      <p:grpSp>
        <p:nvGrpSpPr>
          <p:cNvPr id="71" name="组合 70">
            <a:extLst>
              <a:ext uri="{FF2B5EF4-FFF2-40B4-BE49-F238E27FC236}">
                <a16:creationId xmlns:a16="http://schemas.microsoft.com/office/drawing/2014/main" id="{A1D35C54-1876-6C8C-737B-1D3FEE243091}"/>
              </a:ext>
            </a:extLst>
          </p:cNvPr>
          <p:cNvGrpSpPr/>
          <p:nvPr/>
        </p:nvGrpSpPr>
        <p:grpSpPr>
          <a:xfrm>
            <a:off x="9848741" y="735418"/>
            <a:ext cx="798616" cy="1479627"/>
            <a:chOff x="9044485" y="742528"/>
            <a:chExt cx="798616" cy="1479627"/>
          </a:xfrm>
        </p:grpSpPr>
        <p:sp>
          <p:nvSpPr>
            <p:cNvPr id="72" name="文本框 71">
              <a:extLst>
                <a:ext uri="{FF2B5EF4-FFF2-40B4-BE49-F238E27FC236}">
                  <a16:creationId xmlns:a16="http://schemas.microsoft.com/office/drawing/2014/main" id="{1D6E3A0C-80F6-5B99-FF20-574BDCA55AB0}"/>
                </a:ext>
              </a:extLst>
            </p:cNvPr>
            <p:cNvSpPr txBox="1"/>
            <p:nvPr/>
          </p:nvSpPr>
          <p:spPr>
            <a:xfrm>
              <a:off x="9044485" y="742528"/>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EEC22B6D-6D4F-ECD8-944B-2EFD7CDEDDEC}"/>
                </a:ext>
              </a:extLst>
            </p:cNvPr>
            <p:cNvSpPr/>
            <p:nvPr/>
          </p:nvSpPr>
          <p:spPr>
            <a:xfrm>
              <a:off x="912887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2850E9F-BCFA-1313-3E7A-7949231E77A4}"/>
                    </a:ext>
                  </a:extLst>
                </p:cNvPr>
                <p:cNvSpPr txBox="1"/>
                <p:nvPr/>
              </p:nvSpPr>
              <p:spPr>
                <a:xfrm>
                  <a:off x="9192505" y="1920066"/>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4" name="文本框 73">
                  <a:extLst>
                    <a:ext uri="{FF2B5EF4-FFF2-40B4-BE49-F238E27FC236}">
                      <a16:creationId xmlns:a16="http://schemas.microsoft.com/office/drawing/2014/main" id="{F2850E9F-BCFA-1313-3E7A-7949231E77A4}"/>
                    </a:ext>
                  </a:extLst>
                </p:cNvPr>
                <p:cNvSpPr txBox="1">
                  <a:spLocks noRot="1" noChangeAspect="1" noMove="1" noResize="1" noEditPoints="1" noAdjustHandles="1" noChangeArrowheads="1" noChangeShapeType="1" noTextEdit="1"/>
                </p:cNvSpPr>
                <p:nvPr/>
              </p:nvSpPr>
              <p:spPr>
                <a:xfrm>
                  <a:off x="9192505" y="1920066"/>
                  <a:ext cx="452880" cy="276999"/>
                </a:xfrm>
                <a:prstGeom prst="rect">
                  <a:avLst/>
                </a:prstGeom>
                <a:blipFill>
                  <a:blip r:embed="rId5"/>
                  <a:stretch>
                    <a:fillRect/>
                  </a:stretch>
                </a:blipFill>
              </p:spPr>
              <p:txBody>
                <a:bodyPr/>
                <a:lstStyle/>
                <a:p>
                  <a:r>
                    <a:rPr lang="zh-CN" altLang="en-US">
                      <a:noFill/>
                    </a:rPr>
                    <a:t> </a:t>
                  </a:r>
                </a:p>
              </p:txBody>
            </p:sp>
          </mc:Fallback>
        </mc:AlternateContent>
      </p:grpSp>
      <p:cxnSp>
        <p:nvCxnSpPr>
          <p:cNvPr id="76" name="直接连接符 75">
            <a:extLst>
              <a:ext uri="{FF2B5EF4-FFF2-40B4-BE49-F238E27FC236}">
                <a16:creationId xmlns:a16="http://schemas.microsoft.com/office/drawing/2014/main" id="{851E221A-140A-3CC3-74A5-CFC6CACFB26A}"/>
              </a:ext>
            </a:extLst>
          </p:cNvPr>
          <p:cNvCxnSpPr>
            <a:cxnSpLocks/>
            <a:stCxn id="58" idx="3"/>
            <a:endCxn id="14" idx="1"/>
          </p:cNvCxnSpPr>
          <p:nvPr/>
        </p:nvCxnSpPr>
        <p:spPr>
          <a:xfrm>
            <a:off x="6376649" y="1627567"/>
            <a:ext cx="785400" cy="5632"/>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矩形 126">
            <a:extLst>
              <a:ext uri="{FF2B5EF4-FFF2-40B4-BE49-F238E27FC236}">
                <a16:creationId xmlns:a16="http://schemas.microsoft.com/office/drawing/2014/main" id="{7F2A769D-A6B0-BD5F-0E15-2F409A4B4D2E}"/>
              </a:ext>
            </a:extLst>
          </p:cNvPr>
          <p:cNvSpPr/>
          <p:nvPr/>
        </p:nvSpPr>
        <p:spPr>
          <a:xfrm>
            <a:off x="10409637" y="55755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193" name="组合 192">
            <a:extLst>
              <a:ext uri="{FF2B5EF4-FFF2-40B4-BE49-F238E27FC236}">
                <a16:creationId xmlns:a16="http://schemas.microsoft.com/office/drawing/2014/main" id="{72205374-531B-EA75-14B5-47165C5C456D}"/>
              </a:ext>
            </a:extLst>
          </p:cNvPr>
          <p:cNvGrpSpPr/>
          <p:nvPr/>
        </p:nvGrpSpPr>
        <p:grpSpPr>
          <a:xfrm>
            <a:off x="8579737" y="4937971"/>
            <a:ext cx="1389981" cy="1755141"/>
            <a:chOff x="8579737" y="4937971"/>
            <a:chExt cx="1389981" cy="1755141"/>
          </a:xfrm>
        </p:grpSpPr>
        <p:sp>
          <p:nvSpPr>
            <p:cNvPr id="195" name="矩形 194">
              <a:extLst>
                <a:ext uri="{FF2B5EF4-FFF2-40B4-BE49-F238E27FC236}">
                  <a16:creationId xmlns:a16="http://schemas.microsoft.com/office/drawing/2014/main" id="{9305AF45-ED32-0640-63D5-396A19D2D95E}"/>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96" name="矩形 195">
              <a:extLst>
                <a:ext uri="{FF2B5EF4-FFF2-40B4-BE49-F238E27FC236}">
                  <a16:creationId xmlns:a16="http://schemas.microsoft.com/office/drawing/2014/main" id="{1DA63E20-CD5D-3BB9-34D0-273DBF1A77C9}"/>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98" name="矩形 197">
              <a:extLst>
                <a:ext uri="{FF2B5EF4-FFF2-40B4-BE49-F238E27FC236}">
                  <a16:creationId xmlns:a16="http://schemas.microsoft.com/office/drawing/2014/main" id="{A365859D-3ABA-DC3C-7753-4385954E0CF4}"/>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99" name="矩形 198">
              <a:extLst>
                <a:ext uri="{FF2B5EF4-FFF2-40B4-BE49-F238E27FC236}">
                  <a16:creationId xmlns:a16="http://schemas.microsoft.com/office/drawing/2014/main" id="{862E065B-93EF-D285-7656-1D27704CE121}"/>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00" name="矩形 199">
              <a:extLst>
                <a:ext uri="{FF2B5EF4-FFF2-40B4-BE49-F238E27FC236}">
                  <a16:creationId xmlns:a16="http://schemas.microsoft.com/office/drawing/2014/main" id="{E6598A64-A86E-1054-C9F5-5C0171DA9D4E}"/>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01" name="矩形 200">
              <a:extLst>
                <a:ext uri="{FF2B5EF4-FFF2-40B4-BE49-F238E27FC236}">
                  <a16:creationId xmlns:a16="http://schemas.microsoft.com/office/drawing/2014/main" id="{22746DC3-08AD-1070-8F55-0B51C23EB701}"/>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02" name="矩形 201">
              <a:extLst>
                <a:ext uri="{FF2B5EF4-FFF2-40B4-BE49-F238E27FC236}">
                  <a16:creationId xmlns:a16="http://schemas.microsoft.com/office/drawing/2014/main" id="{FB2F296D-6544-F0F4-E86E-9575DBB91EAA}"/>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03" name="矩形 202">
              <a:extLst>
                <a:ext uri="{FF2B5EF4-FFF2-40B4-BE49-F238E27FC236}">
                  <a16:creationId xmlns:a16="http://schemas.microsoft.com/office/drawing/2014/main" id="{73A7F6DC-0297-1E4F-FC09-D2A25CA91176}"/>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04" name="组合 203">
            <a:extLst>
              <a:ext uri="{FF2B5EF4-FFF2-40B4-BE49-F238E27FC236}">
                <a16:creationId xmlns:a16="http://schemas.microsoft.com/office/drawing/2014/main" id="{6CB29CF5-C553-EE47-6228-C4844AADBEE6}"/>
              </a:ext>
            </a:extLst>
          </p:cNvPr>
          <p:cNvGrpSpPr/>
          <p:nvPr/>
        </p:nvGrpSpPr>
        <p:grpSpPr>
          <a:xfrm>
            <a:off x="6479478" y="4937971"/>
            <a:ext cx="1389980" cy="1755141"/>
            <a:chOff x="6479478" y="4937971"/>
            <a:chExt cx="1389980" cy="1755141"/>
          </a:xfrm>
        </p:grpSpPr>
        <p:sp>
          <p:nvSpPr>
            <p:cNvPr id="207" name="矩形 206">
              <a:extLst>
                <a:ext uri="{FF2B5EF4-FFF2-40B4-BE49-F238E27FC236}">
                  <a16:creationId xmlns:a16="http://schemas.microsoft.com/office/drawing/2014/main" id="{4420EB5E-21AD-949B-81EE-A4B243693985}"/>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10" name="矩形 209">
              <a:extLst>
                <a:ext uri="{FF2B5EF4-FFF2-40B4-BE49-F238E27FC236}">
                  <a16:creationId xmlns:a16="http://schemas.microsoft.com/office/drawing/2014/main" id="{D252BB04-3F13-664C-921F-BA55F00DA680}"/>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11" name="矩形 210">
              <a:extLst>
                <a:ext uri="{FF2B5EF4-FFF2-40B4-BE49-F238E27FC236}">
                  <a16:creationId xmlns:a16="http://schemas.microsoft.com/office/drawing/2014/main" id="{9DE633DA-D5EC-4A66-B86F-FDE8F4266166}"/>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12" name="矩形 211">
              <a:extLst>
                <a:ext uri="{FF2B5EF4-FFF2-40B4-BE49-F238E27FC236}">
                  <a16:creationId xmlns:a16="http://schemas.microsoft.com/office/drawing/2014/main" id="{2BEF33DE-E2B2-D52C-B473-B67395F32BFA}"/>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13" name="矩形 212">
              <a:extLst>
                <a:ext uri="{FF2B5EF4-FFF2-40B4-BE49-F238E27FC236}">
                  <a16:creationId xmlns:a16="http://schemas.microsoft.com/office/drawing/2014/main" id="{3EB79C92-2A06-0A03-11D3-300654EB6230}"/>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14" name="矩形 213">
              <a:extLst>
                <a:ext uri="{FF2B5EF4-FFF2-40B4-BE49-F238E27FC236}">
                  <a16:creationId xmlns:a16="http://schemas.microsoft.com/office/drawing/2014/main" id="{F73B2E97-F263-F4EC-1F8A-C49A265EF764}"/>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15" name="矩形 214">
              <a:extLst>
                <a:ext uri="{FF2B5EF4-FFF2-40B4-BE49-F238E27FC236}">
                  <a16:creationId xmlns:a16="http://schemas.microsoft.com/office/drawing/2014/main" id="{4F73C1BA-DF05-FCBE-D0C6-E7D4D24EAECD}"/>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16" name="矩形 215">
              <a:extLst>
                <a:ext uri="{FF2B5EF4-FFF2-40B4-BE49-F238E27FC236}">
                  <a16:creationId xmlns:a16="http://schemas.microsoft.com/office/drawing/2014/main" id="{34B182A2-17C1-B62D-85B4-6932A49C10ED}"/>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18" name="组合 217">
            <a:extLst>
              <a:ext uri="{FF2B5EF4-FFF2-40B4-BE49-F238E27FC236}">
                <a16:creationId xmlns:a16="http://schemas.microsoft.com/office/drawing/2014/main" id="{56907516-D934-1C2E-8DC0-C106CF2BF8CC}"/>
              </a:ext>
            </a:extLst>
          </p:cNvPr>
          <p:cNvGrpSpPr/>
          <p:nvPr/>
        </p:nvGrpSpPr>
        <p:grpSpPr>
          <a:xfrm>
            <a:off x="4410680" y="4935941"/>
            <a:ext cx="1389980" cy="1755141"/>
            <a:chOff x="4410680" y="4935941"/>
            <a:chExt cx="1389980" cy="1755141"/>
          </a:xfrm>
        </p:grpSpPr>
        <p:sp>
          <p:nvSpPr>
            <p:cNvPr id="219" name="矩形 218">
              <a:extLst>
                <a:ext uri="{FF2B5EF4-FFF2-40B4-BE49-F238E27FC236}">
                  <a16:creationId xmlns:a16="http://schemas.microsoft.com/office/drawing/2014/main" id="{1D16793F-A610-CDB8-F167-3120946D782C}"/>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21" name="矩形 220">
              <a:extLst>
                <a:ext uri="{FF2B5EF4-FFF2-40B4-BE49-F238E27FC236}">
                  <a16:creationId xmlns:a16="http://schemas.microsoft.com/office/drawing/2014/main" id="{B23B2120-4828-F196-5794-EA75719F96D2}"/>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22" name="矩形 221">
              <a:extLst>
                <a:ext uri="{FF2B5EF4-FFF2-40B4-BE49-F238E27FC236}">
                  <a16:creationId xmlns:a16="http://schemas.microsoft.com/office/drawing/2014/main" id="{FD892441-2D18-5379-2DE1-ECAD17575481}"/>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23" name="矩形 222">
              <a:extLst>
                <a:ext uri="{FF2B5EF4-FFF2-40B4-BE49-F238E27FC236}">
                  <a16:creationId xmlns:a16="http://schemas.microsoft.com/office/drawing/2014/main" id="{438069BF-5671-D75A-B5A6-872CEF7DC274}"/>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24" name="矩形 223">
              <a:extLst>
                <a:ext uri="{FF2B5EF4-FFF2-40B4-BE49-F238E27FC236}">
                  <a16:creationId xmlns:a16="http://schemas.microsoft.com/office/drawing/2014/main" id="{B1499017-3AAC-FF82-C327-765AB058C73A}"/>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25" name="矩形 224">
              <a:extLst>
                <a:ext uri="{FF2B5EF4-FFF2-40B4-BE49-F238E27FC236}">
                  <a16:creationId xmlns:a16="http://schemas.microsoft.com/office/drawing/2014/main" id="{52E2E815-B328-0973-1A93-48066FC5CB51}"/>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26" name="矩形 225">
              <a:extLst>
                <a:ext uri="{FF2B5EF4-FFF2-40B4-BE49-F238E27FC236}">
                  <a16:creationId xmlns:a16="http://schemas.microsoft.com/office/drawing/2014/main" id="{0FB931CB-C94F-0B74-9219-D7B6D2C060A1}"/>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27" name="矩形 226">
              <a:extLst>
                <a:ext uri="{FF2B5EF4-FFF2-40B4-BE49-F238E27FC236}">
                  <a16:creationId xmlns:a16="http://schemas.microsoft.com/office/drawing/2014/main" id="{DDF528AE-4C7C-C474-6D8C-D85015DC882A}"/>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28" name="组合 227">
            <a:extLst>
              <a:ext uri="{FF2B5EF4-FFF2-40B4-BE49-F238E27FC236}">
                <a16:creationId xmlns:a16="http://schemas.microsoft.com/office/drawing/2014/main" id="{68F7FF58-4D74-A5F6-B884-108DADAC7C67}"/>
              </a:ext>
            </a:extLst>
          </p:cNvPr>
          <p:cNvGrpSpPr/>
          <p:nvPr/>
        </p:nvGrpSpPr>
        <p:grpSpPr>
          <a:xfrm>
            <a:off x="2423389" y="4933911"/>
            <a:ext cx="1389981" cy="1755141"/>
            <a:chOff x="2423389" y="4933911"/>
            <a:chExt cx="1389981" cy="1755141"/>
          </a:xfrm>
        </p:grpSpPr>
        <p:sp>
          <p:nvSpPr>
            <p:cNvPr id="229" name="矩形 228">
              <a:extLst>
                <a:ext uri="{FF2B5EF4-FFF2-40B4-BE49-F238E27FC236}">
                  <a16:creationId xmlns:a16="http://schemas.microsoft.com/office/drawing/2014/main" id="{45D8952D-8067-12C9-AC86-B2CD5745BDC4}"/>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30" name="矩形 229">
              <a:extLst>
                <a:ext uri="{FF2B5EF4-FFF2-40B4-BE49-F238E27FC236}">
                  <a16:creationId xmlns:a16="http://schemas.microsoft.com/office/drawing/2014/main" id="{E9C899C4-8AC8-18D1-DDC0-24FFD759211D}"/>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31" name="矩形 230">
              <a:extLst>
                <a:ext uri="{FF2B5EF4-FFF2-40B4-BE49-F238E27FC236}">
                  <a16:creationId xmlns:a16="http://schemas.microsoft.com/office/drawing/2014/main" id="{0A7D4E3A-A6E9-7D72-2499-9C75C5DB2BB1}"/>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32" name="矩形 231">
              <a:extLst>
                <a:ext uri="{FF2B5EF4-FFF2-40B4-BE49-F238E27FC236}">
                  <a16:creationId xmlns:a16="http://schemas.microsoft.com/office/drawing/2014/main" id="{51DC7D84-DBB6-2BAB-63E5-DF46C692E37A}"/>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33" name="矩形 232">
              <a:extLst>
                <a:ext uri="{FF2B5EF4-FFF2-40B4-BE49-F238E27FC236}">
                  <a16:creationId xmlns:a16="http://schemas.microsoft.com/office/drawing/2014/main" id="{0506A6FB-36DB-6F64-2233-2A8E8B4ED903}"/>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34" name="矩形 233">
              <a:extLst>
                <a:ext uri="{FF2B5EF4-FFF2-40B4-BE49-F238E27FC236}">
                  <a16:creationId xmlns:a16="http://schemas.microsoft.com/office/drawing/2014/main" id="{E88CA30D-CB35-17BB-E0A0-69D460270534}"/>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35" name="矩形 234">
              <a:extLst>
                <a:ext uri="{FF2B5EF4-FFF2-40B4-BE49-F238E27FC236}">
                  <a16:creationId xmlns:a16="http://schemas.microsoft.com/office/drawing/2014/main" id="{5D1A0F92-54A0-182E-364E-75AE43A9BEC7}"/>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36" name="矩形 235">
              <a:extLst>
                <a:ext uri="{FF2B5EF4-FFF2-40B4-BE49-F238E27FC236}">
                  <a16:creationId xmlns:a16="http://schemas.microsoft.com/office/drawing/2014/main" id="{EB246A74-2E19-2286-8BF4-17C66CDEC5B7}"/>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237" name="矩形 236">
            <a:extLst>
              <a:ext uri="{FF2B5EF4-FFF2-40B4-BE49-F238E27FC236}">
                <a16:creationId xmlns:a16="http://schemas.microsoft.com/office/drawing/2014/main" id="{1CBE33C2-3818-2C3B-9DD5-63412784728F}"/>
              </a:ext>
            </a:extLst>
          </p:cNvPr>
          <p:cNvSpPr/>
          <p:nvPr/>
        </p:nvSpPr>
        <p:spPr>
          <a:xfrm>
            <a:off x="341873" y="564554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Sigmod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38" name="矩形 237">
            <a:extLst>
              <a:ext uri="{FF2B5EF4-FFF2-40B4-BE49-F238E27FC236}">
                <a16:creationId xmlns:a16="http://schemas.microsoft.com/office/drawing/2014/main" id="{B3E6D8B2-8819-19EB-2B18-258D8175970F}"/>
              </a:ext>
            </a:extLst>
          </p:cNvPr>
          <p:cNvSpPr/>
          <p:nvPr/>
        </p:nvSpPr>
        <p:spPr>
          <a:xfrm>
            <a:off x="341873" y="591430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39" name="矩形 238">
            <a:extLst>
              <a:ext uri="{FF2B5EF4-FFF2-40B4-BE49-F238E27FC236}">
                <a16:creationId xmlns:a16="http://schemas.microsoft.com/office/drawing/2014/main" id="{F7957B99-3370-88EE-16FC-6E3BBC5638D4}"/>
              </a:ext>
            </a:extLst>
          </p:cNvPr>
          <p:cNvSpPr/>
          <p:nvPr/>
        </p:nvSpPr>
        <p:spPr>
          <a:xfrm>
            <a:off x="341873" y="4263348"/>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242" name="连接符: 肘形 241">
            <a:extLst>
              <a:ext uri="{FF2B5EF4-FFF2-40B4-BE49-F238E27FC236}">
                <a16:creationId xmlns:a16="http://schemas.microsoft.com/office/drawing/2014/main" id="{16C6DD25-AD1A-561F-FBC9-B5AD5394F676}"/>
              </a:ext>
            </a:extLst>
          </p:cNvPr>
          <p:cNvCxnSpPr>
            <a:stCxn id="127" idx="1"/>
            <a:endCxn id="195" idx="3"/>
          </p:cNvCxnSpPr>
          <p:nvPr/>
        </p:nvCxnSpPr>
        <p:spPr>
          <a:xfrm rot="10800000">
            <a:off x="9969717" y="5048007"/>
            <a:ext cx="439920" cy="637583"/>
          </a:xfrm>
          <a:prstGeom prst="bentConnector3">
            <a:avLst>
              <a:gd name="adj1" fmla="val 5897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3" name="连接符: 肘形 242">
            <a:extLst>
              <a:ext uri="{FF2B5EF4-FFF2-40B4-BE49-F238E27FC236}">
                <a16:creationId xmlns:a16="http://schemas.microsoft.com/office/drawing/2014/main" id="{84B8A6D0-00F2-D116-3B7D-1454D99481C5}"/>
              </a:ext>
            </a:extLst>
          </p:cNvPr>
          <p:cNvCxnSpPr>
            <a:cxnSpLocks/>
            <a:stCxn id="203" idx="1"/>
            <a:endCxn id="207" idx="3"/>
          </p:cNvCxnSpPr>
          <p:nvPr/>
        </p:nvCxnSpPr>
        <p:spPr>
          <a:xfrm rot="10800000">
            <a:off x="7869458" y="504800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4" name="连接符: 肘形 243">
            <a:extLst>
              <a:ext uri="{FF2B5EF4-FFF2-40B4-BE49-F238E27FC236}">
                <a16:creationId xmlns:a16="http://schemas.microsoft.com/office/drawing/2014/main" id="{FD6C7FBE-5B82-88D6-593E-1D8A72715623}"/>
              </a:ext>
            </a:extLst>
          </p:cNvPr>
          <p:cNvCxnSpPr>
            <a:cxnSpLocks/>
            <a:stCxn id="216" idx="1"/>
            <a:endCxn id="219" idx="3"/>
          </p:cNvCxnSpPr>
          <p:nvPr/>
        </p:nvCxnSpPr>
        <p:spPr>
          <a:xfrm rot="10800000">
            <a:off x="5800660" y="504597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5" name="连接符: 肘形 244">
            <a:extLst>
              <a:ext uri="{FF2B5EF4-FFF2-40B4-BE49-F238E27FC236}">
                <a16:creationId xmlns:a16="http://schemas.microsoft.com/office/drawing/2014/main" id="{8C037855-049F-992C-34B2-3253590D0F42}"/>
              </a:ext>
            </a:extLst>
          </p:cNvPr>
          <p:cNvCxnSpPr>
            <a:cxnSpLocks/>
            <a:stCxn id="227" idx="1"/>
            <a:endCxn id="229" idx="3"/>
          </p:cNvCxnSpPr>
          <p:nvPr/>
        </p:nvCxnSpPr>
        <p:spPr>
          <a:xfrm rot="10800000">
            <a:off x="3813370" y="504394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6" name="连接符: 肘形 245">
            <a:extLst>
              <a:ext uri="{FF2B5EF4-FFF2-40B4-BE49-F238E27FC236}">
                <a16:creationId xmlns:a16="http://schemas.microsoft.com/office/drawing/2014/main" id="{9D7479AC-CD2B-581B-CBD0-93268F4348D8}"/>
              </a:ext>
            </a:extLst>
          </p:cNvPr>
          <p:cNvCxnSpPr>
            <a:stCxn id="236" idx="1"/>
            <a:endCxn id="238" idx="2"/>
          </p:cNvCxnSpPr>
          <p:nvPr/>
        </p:nvCxnSpPr>
        <p:spPr>
          <a:xfrm rot="10800000">
            <a:off x="1036863" y="6183063"/>
            <a:ext cx="1386526" cy="39595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7" name="直接连接符 246">
            <a:extLst>
              <a:ext uri="{FF2B5EF4-FFF2-40B4-BE49-F238E27FC236}">
                <a16:creationId xmlns:a16="http://schemas.microsoft.com/office/drawing/2014/main" id="{218C2047-27ED-A47D-F3E8-DE1925BE3995}"/>
              </a:ext>
            </a:extLst>
          </p:cNvPr>
          <p:cNvCxnSpPr>
            <a:stCxn id="237" idx="0"/>
            <a:endCxn id="239" idx="2"/>
          </p:cNvCxnSpPr>
          <p:nvPr/>
        </p:nvCxnSpPr>
        <p:spPr>
          <a:xfrm flipV="1">
            <a:off x="1036863" y="4659179"/>
            <a:ext cx="0" cy="986361"/>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49" name="矩形: 圆角 248">
            <a:extLst>
              <a:ext uri="{FF2B5EF4-FFF2-40B4-BE49-F238E27FC236}">
                <a16:creationId xmlns:a16="http://schemas.microsoft.com/office/drawing/2014/main" id="{9BC0702F-CE84-EB0C-5D4C-A7022DEF61ED}"/>
              </a:ext>
            </a:extLst>
          </p:cNvPr>
          <p:cNvSpPr/>
          <p:nvPr/>
        </p:nvSpPr>
        <p:spPr>
          <a:xfrm>
            <a:off x="2049486" y="4568417"/>
            <a:ext cx="8176553" cy="2215045"/>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文本框 249">
            <a:extLst>
              <a:ext uri="{FF2B5EF4-FFF2-40B4-BE49-F238E27FC236}">
                <a16:creationId xmlns:a16="http://schemas.microsoft.com/office/drawing/2014/main" id="{3C8038E1-F927-6A5E-676D-4CE084DABCF0}"/>
              </a:ext>
            </a:extLst>
          </p:cNvPr>
          <p:cNvSpPr txBox="1"/>
          <p:nvPr/>
        </p:nvSpPr>
        <p:spPr>
          <a:xfrm>
            <a:off x="2058756" y="4586920"/>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216B1930-8E6E-3DA8-64FA-D0ACBED434ED}"/>
              </a:ext>
            </a:extLst>
          </p:cNvPr>
          <p:cNvSpPr/>
          <p:nvPr/>
        </p:nvSpPr>
        <p:spPr>
          <a:xfrm>
            <a:off x="340146" y="1949503"/>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71" name="组合 270">
            <a:extLst>
              <a:ext uri="{FF2B5EF4-FFF2-40B4-BE49-F238E27FC236}">
                <a16:creationId xmlns:a16="http://schemas.microsoft.com/office/drawing/2014/main" id="{B26AF059-1E99-C667-6A8E-8076AEE1C45B}"/>
              </a:ext>
            </a:extLst>
          </p:cNvPr>
          <p:cNvGrpSpPr/>
          <p:nvPr/>
        </p:nvGrpSpPr>
        <p:grpSpPr>
          <a:xfrm>
            <a:off x="534507" y="1091191"/>
            <a:ext cx="869521" cy="730264"/>
            <a:chOff x="467451" y="1067904"/>
            <a:chExt cx="869521" cy="730264"/>
          </a:xfrm>
        </p:grpSpPr>
        <p:pic>
          <p:nvPicPr>
            <p:cNvPr id="252" name="图片 251" descr="黑暗里有星球&#10;&#10;中度可信度描述已自动生成">
              <a:extLst>
                <a:ext uri="{FF2B5EF4-FFF2-40B4-BE49-F238E27FC236}">
                  <a16:creationId xmlns:a16="http://schemas.microsoft.com/office/drawing/2014/main" id="{3D8560CC-8A28-267D-D8BA-5AD5A6211C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451" y="1067904"/>
              <a:ext cx="645583" cy="645583"/>
            </a:xfrm>
            <a:prstGeom prst="rect">
              <a:avLst/>
            </a:prstGeom>
          </p:spPr>
        </p:pic>
        <p:pic>
          <p:nvPicPr>
            <p:cNvPr id="262" name="图片 261" descr="黑暗里有星球&#10;&#10;中度可信度描述已自动生成">
              <a:extLst>
                <a:ext uri="{FF2B5EF4-FFF2-40B4-BE49-F238E27FC236}">
                  <a16:creationId xmlns:a16="http://schemas.microsoft.com/office/drawing/2014/main" id="{8A381996-77F2-9A0E-EADA-9782C60FDC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333" y="1077313"/>
              <a:ext cx="645583" cy="645583"/>
            </a:xfrm>
            <a:prstGeom prst="rect">
              <a:avLst/>
            </a:prstGeom>
          </p:spPr>
        </p:pic>
        <p:pic>
          <p:nvPicPr>
            <p:cNvPr id="263" name="图片 262" descr="黑暗里有星球&#10;&#10;中度可信度描述已自动生成">
              <a:extLst>
                <a:ext uri="{FF2B5EF4-FFF2-40B4-BE49-F238E27FC236}">
                  <a16:creationId xmlns:a16="http://schemas.microsoft.com/office/drawing/2014/main" id="{D0EBAF58-2B0B-721F-CAAB-864707EF3B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15" y="1086722"/>
              <a:ext cx="645583" cy="645583"/>
            </a:xfrm>
            <a:prstGeom prst="rect">
              <a:avLst/>
            </a:prstGeom>
          </p:spPr>
        </p:pic>
        <p:pic>
          <p:nvPicPr>
            <p:cNvPr id="264" name="图片 263" descr="黑暗里有星球&#10;&#10;中度可信度描述已自动生成">
              <a:extLst>
                <a:ext uri="{FF2B5EF4-FFF2-40B4-BE49-F238E27FC236}">
                  <a16:creationId xmlns:a16="http://schemas.microsoft.com/office/drawing/2014/main" id="{06BB1F9C-7862-BC4E-B852-F4F9E0BD70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097" y="1096131"/>
              <a:ext cx="645583" cy="645583"/>
            </a:xfrm>
            <a:prstGeom prst="rect">
              <a:avLst/>
            </a:prstGeom>
          </p:spPr>
        </p:pic>
        <p:pic>
          <p:nvPicPr>
            <p:cNvPr id="265" name="图片 264" descr="黑暗里有星球&#10;&#10;中度可信度描述已自动生成">
              <a:extLst>
                <a:ext uri="{FF2B5EF4-FFF2-40B4-BE49-F238E27FC236}">
                  <a16:creationId xmlns:a16="http://schemas.microsoft.com/office/drawing/2014/main" id="{0B211BA7-498C-958B-632D-9AB179F174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979" y="1105540"/>
              <a:ext cx="645583" cy="645583"/>
            </a:xfrm>
            <a:prstGeom prst="rect">
              <a:avLst/>
            </a:prstGeom>
          </p:spPr>
        </p:pic>
        <p:pic>
          <p:nvPicPr>
            <p:cNvPr id="266" name="图片 265" descr="黑暗里有星球&#10;&#10;中度可信度描述已自动生成">
              <a:extLst>
                <a:ext uri="{FF2B5EF4-FFF2-40B4-BE49-F238E27FC236}">
                  <a16:creationId xmlns:a16="http://schemas.microsoft.com/office/drawing/2014/main" id="{86F03E3B-CEDD-2F0B-A3B1-2F70ECB98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861" y="1114949"/>
              <a:ext cx="645583" cy="645583"/>
            </a:xfrm>
            <a:prstGeom prst="rect">
              <a:avLst/>
            </a:prstGeom>
          </p:spPr>
        </p:pic>
        <p:pic>
          <p:nvPicPr>
            <p:cNvPr id="267" name="图片 266" descr="黑暗里有星球&#10;&#10;中度可信度描述已自动生成">
              <a:extLst>
                <a:ext uri="{FF2B5EF4-FFF2-40B4-BE49-F238E27FC236}">
                  <a16:creationId xmlns:a16="http://schemas.microsoft.com/office/drawing/2014/main" id="{1BDDF3CE-22F5-5781-1A4C-F2733156D3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43" y="1124358"/>
              <a:ext cx="645583" cy="645583"/>
            </a:xfrm>
            <a:prstGeom prst="rect">
              <a:avLst/>
            </a:prstGeom>
          </p:spPr>
        </p:pic>
        <p:pic>
          <p:nvPicPr>
            <p:cNvPr id="268" name="图片 267" descr="黑暗里有星球&#10;&#10;中度可信度描述已自动生成">
              <a:extLst>
                <a:ext uri="{FF2B5EF4-FFF2-40B4-BE49-F238E27FC236}">
                  <a16:creationId xmlns:a16="http://schemas.microsoft.com/office/drawing/2014/main" id="{CF636B10-81A0-14A7-B049-500A392A1C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625" y="1133767"/>
              <a:ext cx="645583" cy="645583"/>
            </a:xfrm>
            <a:prstGeom prst="rect">
              <a:avLst/>
            </a:prstGeom>
          </p:spPr>
        </p:pic>
        <p:pic>
          <p:nvPicPr>
            <p:cNvPr id="269" name="图片 268" descr="黑暗里有星球&#10;&#10;中度可信度描述已自动生成">
              <a:extLst>
                <a:ext uri="{FF2B5EF4-FFF2-40B4-BE49-F238E27FC236}">
                  <a16:creationId xmlns:a16="http://schemas.microsoft.com/office/drawing/2014/main" id="{365C5FD0-2A99-EC4A-8717-D95B2ADEF4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507" y="1143176"/>
              <a:ext cx="645583" cy="645583"/>
            </a:xfrm>
            <a:prstGeom prst="rect">
              <a:avLst/>
            </a:prstGeom>
          </p:spPr>
        </p:pic>
        <p:pic>
          <p:nvPicPr>
            <p:cNvPr id="270" name="图片 269" descr="黑暗里有星球&#10;&#10;中度可信度描述已自动生成">
              <a:extLst>
                <a:ext uri="{FF2B5EF4-FFF2-40B4-BE49-F238E27FC236}">
                  <a16:creationId xmlns:a16="http://schemas.microsoft.com/office/drawing/2014/main" id="{5E2EFD6E-F62C-8393-06FF-2FA1F52670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389" y="1152585"/>
              <a:ext cx="645583" cy="645583"/>
            </a:xfrm>
            <a:prstGeom prst="rect">
              <a:avLst/>
            </a:prstGeom>
          </p:spPr>
        </p:pic>
      </p:grpSp>
      <p:sp>
        <p:nvSpPr>
          <p:cNvPr id="320" name="矩形 319">
            <a:extLst>
              <a:ext uri="{FF2B5EF4-FFF2-40B4-BE49-F238E27FC236}">
                <a16:creationId xmlns:a16="http://schemas.microsoft.com/office/drawing/2014/main" id="{8B4D8EFA-3820-C18D-E39C-C31B96F84FB8}"/>
              </a:ext>
            </a:extLst>
          </p:cNvPr>
          <p:cNvSpPr/>
          <p:nvPr/>
        </p:nvSpPr>
        <p:spPr>
          <a:xfrm>
            <a:off x="2172527" y="1107591"/>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21" name="矩形 320">
            <a:extLst>
              <a:ext uri="{FF2B5EF4-FFF2-40B4-BE49-F238E27FC236}">
                <a16:creationId xmlns:a16="http://schemas.microsoft.com/office/drawing/2014/main" id="{6B0B92CB-7D9B-8D5C-CDF9-DC1933ACE0E5}"/>
              </a:ext>
            </a:extLst>
          </p:cNvPr>
          <p:cNvSpPr/>
          <p:nvPr/>
        </p:nvSpPr>
        <p:spPr>
          <a:xfrm>
            <a:off x="2169180" y="1768685"/>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25" name="矩形 324">
            <a:extLst>
              <a:ext uri="{FF2B5EF4-FFF2-40B4-BE49-F238E27FC236}">
                <a16:creationId xmlns:a16="http://schemas.microsoft.com/office/drawing/2014/main" id="{3A96F7E7-29CE-4A16-88A6-92FF02934468}"/>
              </a:ext>
            </a:extLst>
          </p:cNvPr>
          <p:cNvSpPr/>
          <p:nvPr/>
        </p:nvSpPr>
        <p:spPr>
          <a:xfrm>
            <a:off x="2679149" y="1107591"/>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26" name="矩形 325">
            <a:extLst>
              <a:ext uri="{FF2B5EF4-FFF2-40B4-BE49-F238E27FC236}">
                <a16:creationId xmlns:a16="http://schemas.microsoft.com/office/drawing/2014/main" id="{CE782EC4-99CA-4300-90AF-190D5C4A211F}"/>
              </a:ext>
            </a:extLst>
          </p:cNvPr>
          <p:cNvSpPr/>
          <p:nvPr/>
        </p:nvSpPr>
        <p:spPr>
          <a:xfrm>
            <a:off x="2675802" y="1768685"/>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27" name="矩形 326">
            <a:extLst>
              <a:ext uri="{FF2B5EF4-FFF2-40B4-BE49-F238E27FC236}">
                <a16:creationId xmlns:a16="http://schemas.microsoft.com/office/drawing/2014/main" id="{0EC653AD-31CC-9607-2604-886142828FE2}"/>
              </a:ext>
            </a:extLst>
          </p:cNvPr>
          <p:cNvSpPr/>
          <p:nvPr/>
        </p:nvSpPr>
        <p:spPr>
          <a:xfrm>
            <a:off x="3185771" y="1107591"/>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28" name="矩形 327">
            <a:extLst>
              <a:ext uri="{FF2B5EF4-FFF2-40B4-BE49-F238E27FC236}">
                <a16:creationId xmlns:a16="http://schemas.microsoft.com/office/drawing/2014/main" id="{A7CDC759-37B5-6577-91CE-B3021895DA7E}"/>
              </a:ext>
            </a:extLst>
          </p:cNvPr>
          <p:cNvSpPr/>
          <p:nvPr/>
        </p:nvSpPr>
        <p:spPr>
          <a:xfrm>
            <a:off x="3182424" y="1768685"/>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29" name="矩形 328">
            <a:extLst>
              <a:ext uri="{FF2B5EF4-FFF2-40B4-BE49-F238E27FC236}">
                <a16:creationId xmlns:a16="http://schemas.microsoft.com/office/drawing/2014/main" id="{EB176357-EC21-F6AF-EAB4-6069ACA4E31B}"/>
              </a:ext>
            </a:extLst>
          </p:cNvPr>
          <p:cNvSpPr/>
          <p:nvPr/>
        </p:nvSpPr>
        <p:spPr>
          <a:xfrm>
            <a:off x="3692393" y="1107591"/>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30" name="矩形 329">
            <a:extLst>
              <a:ext uri="{FF2B5EF4-FFF2-40B4-BE49-F238E27FC236}">
                <a16:creationId xmlns:a16="http://schemas.microsoft.com/office/drawing/2014/main" id="{BF7192F7-19BE-3ED0-C8A7-B134E4065977}"/>
              </a:ext>
            </a:extLst>
          </p:cNvPr>
          <p:cNvSpPr/>
          <p:nvPr/>
        </p:nvSpPr>
        <p:spPr>
          <a:xfrm>
            <a:off x="3689046" y="1768685"/>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31" name="矩形 330">
            <a:extLst>
              <a:ext uri="{FF2B5EF4-FFF2-40B4-BE49-F238E27FC236}">
                <a16:creationId xmlns:a16="http://schemas.microsoft.com/office/drawing/2014/main" id="{8A3FB8CF-3E43-FE4A-1E1D-6B0B792900C9}"/>
              </a:ext>
            </a:extLst>
          </p:cNvPr>
          <p:cNvSpPr/>
          <p:nvPr/>
        </p:nvSpPr>
        <p:spPr>
          <a:xfrm>
            <a:off x="4199015" y="1107591"/>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32" name="矩形 331">
            <a:extLst>
              <a:ext uri="{FF2B5EF4-FFF2-40B4-BE49-F238E27FC236}">
                <a16:creationId xmlns:a16="http://schemas.microsoft.com/office/drawing/2014/main" id="{CA26DE41-DC10-B5FA-8C3D-06C182B4A24D}"/>
              </a:ext>
            </a:extLst>
          </p:cNvPr>
          <p:cNvSpPr/>
          <p:nvPr/>
        </p:nvSpPr>
        <p:spPr>
          <a:xfrm>
            <a:off x="4195668" y="1768685"/>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337" name="连接符: 肘形 336">
            <a:extLst>
              <a:ext uri="{FF2B5EF4-FFF2-40B4-BE49-F238E27FC236}">
                <a16:creationId xmlns:a16="http://schemas.microsoft.com/office/drawing/2014/main" id="{303C73A3-577D-B662-9A1D-D9252E0FA5A1}"/>
              </a:ext>
            </a:extLst>
          </p:cNvPr>
          <p:cNvCxnSpPr>
            <a:stCxn id="251" idx="3"/>
            <a:endCxn id="320" idx="1"/>
          </p:cNvCxnSpPr>
          <p:nvPr/>
        </p:nvCxnSpPr>
        <p:spPr>
          <a:xfrm flipV="1">
            <a:off x="1730126" y="1318844"/>
            <a:ext cx="442401" cy="828575"/>
          </a:xfrm>
          <a:prstGeom prst="bentConnector3">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1" name="连接符: 肘形 340">
            <a:extLst>
              <a:ext uri="{FF2B5EF4-FFF2-40B4-BE49-F238E27FC236}">
                <a16:creationId xmlns:a16="http://schemas.microsoft.com/office/drawing/2014/main" id="{EDA85AD7-BBDE-EE87-B48A-23D66481538F}"/>
              </a:ext>
            </a:extLst>
          </p:cNvPr>
          <p:cNvCxnSpPr>
            <a:cxnSpLocks/>
            <a:stCxn id="331" idx="2"/>
            <a:endCxn id="321" idx="0"/>
          </p:cNvCxnSpPr>
          <p:nvPr/>
        </p:nvCxnSpPr>
        <p:spPr>
          <a:xfrm rot="5400000">
            <a:off x="3283085" y="634473"/>
            <a:ext cx="238589" cy="2029835"/>
          </a:xfrm>
          <a:prstGeom prst="bentConnector3">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5" name="连接符: 肘形 344">
            <a:extLst>
              <a:ext uri="{FF2B5EF4-FFF2-40B4-BE49-F238E27FC236}">
                <a16:creationId xmlns:a16="http://schemas.microsoft.com/office/drawing/2014/main" id="{239D786B-C7F5-C369-599F-B8C503348841}"/>
              </a:ext>
            </a:extLst>
          </p:cNvPr>
          <p:cNvCxnSpPr>
            <a:stCxn id="332" idx="3"/>
            <a:endCxn id="58" idx="1"/>
          </p:cNvCxnSpPr>
          <p:nvPr/>
        </p:nvCxnSpPr>
        <p:spPr>
          <a:xfrm flipV="1">
            <a:off x="4632229" y="1627567"/>
            <a:ext cx="1206241" cy="352371"/>
          </a:xfrm>
          <a:prstGeom prst="bentConnector3">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8" name="连接符: 肘形 347">
            <a:extLst>
              <a:ext uri="{FF2B5EF4-FFF2-40B4-BE49-F238E27FC236}">
                <a16:creationId xmlns:a16="http://schemas.microsoft.com/office/drawing/2014/main" id="{D4AEB797-876E-C0FC-2277-6B88A7D2B751}"/>
              </a:ext>
            </a:extLst>
          </p:cNvPr>
          <p:cNvCxnSpPr>
            <a:cxnSpLocks/>
            <a:stCxn id="58" idx="2"/>
            <a:endCxn id="523" idx="0"/>
          </p:cNvCxnSpPr>
          <p:nvPr/>
        </p:nvCxnSpPr>
        <p:spPr>
          <a:xfrm rot="16200000" flipH="1">
            <a:off x="5750575" y="2584545"/>
            <a:ext cx="1053251" cy="33928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4" name="连接符: 肘形 353">
            <a:extLst>
              <a:ext uri="{FF2B5EF4-FFF2-40B4-BE49-F238E27FC236}">
                <a16:creationId xmlns:a16="http://schemas.microsoft.com/office/drawing/2014/main" id="{28F8163A-48F8-AB23-14C5-9A904EA02777}"/>
              </a:ext>
            </a:extLst>
          </p:cNvPr>
          <p:cNvCxnSpPr>
            <a:cxnSpLocks/>
            <a:stCxn id="73" idx="2"/>
            <a:endCxn id="529" idx="0"/>
          </p:cNvCxnSpPr>
          <p:nvPr/>
        </p:nvCxnSpPr>
        <p:spPr>
          <a:xfrm rot="5400000">
            <a:off x="9413360" y="2491949"/>
            <a:ext cx="1065766" cy="511959"/>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6" name="连接符: 肘形 355">
            <a:extLst>
              <a:ext uri="{FF2B5EF4-FFF2-40B4-BE49-F238E27FC236}">
                <a16:creationId xmlns:a16="http://schemas.microsoft.com/office/drawing/2014/main" id="{75A1572F-8BB1-1C7D-6237-93E6657F1097}"/>
              </a:ext>
            </a:extLst>
          </p:cNvPr>
          <p:cNvCxnSpPr>
            <a:stCxn id="73" idx="3"/>
            <a:endCxn id="67" idx="1"/>
          </p:cNvCxnSpPr>
          <p:nvPr/>
        </p:nvCxnSpPr>
        <p:spPr>
          <a:xfrm>
            <a:off x="10471311" y="1615052"/>
            <a:ext cx="809234" cy="1944605"/>
          </a:xfrm>
          <a:prstGeom prst="bentConnector3">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64" name="矩形 363">
            <a:extLst>
              <a:ext uri="{FF2B5EF4-FFF2-40B4-BE49-F238E27FC236}">
                <a16:creationId xmlns:a16="http://schemas.microsoft.com/office/drawing/2014/main" id="{87530915-985C-0110-25CB-59F1865D4D79}"/>
              </a:ext>
            </a:extLst>
          </p:cNvPr>
          <p:cNvSpPr/>
          <p:nvPr/>
        </p:nvSpPr>
        <p:spPr>
          <a:xfrm>
            <a:off x="268033" y="3089529"/>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7" name="箭头: 右 366">
            <a:extLst>
              <a:ext uri="{FF2B5EF4-FFF2-40B4-BE49-F238E27FC236}">
                <a16:creationId xmlns:a16="http://schemas.microsoft.com/office/drawing/2014/main" id="{3569A923-D691-AEA2-F12F-55571A4B05BB}"/>
              </a:ext>
            </a:extLst>
          </p:cNvPr>
          <p:cNvSpPr/>
          <p:nvPr/>
        </p:nvSpPr>
        <p:spPr>
          <a:xfrm>
            <a:off x="872541" y="3202123"/>
            <a:ext cx="299867" cy="218041"/>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矩形 367">
            <a:extLst>
              <a:ext uri="{FF2B5EF4-FFF2-40B4-BE49-F238E27FC236}">
                <a16:creationId xmlns:a16="http://schemas.microsoft.com/office/drawing/2014/main" id="{7C3B2E32-8226-F4AA-8772-D362CE8759EA}"/>
              </a:ext>
            </a:extLst>
          </p:cNvPr>
          <p:cNvSpPr/>
          <p:nvPr/>
        </p:nvSpPr>
        <p:spPr>
          <a:xfrm>
            <a:off x="1580042" y="2903694"/>
            <a:ext cx="755845"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sigmoid</a:t>
            </a:r>
            <a:endParaRPr lang="zh-CN" altLang="en-US" sz="1100" dirty="0">
              <a:solidFill>
                <a:schemeClr val="tx1"/>
              </a:solidFill>
              <a:latin typeface="微软雅黑" panose="020B0503020204020204" pitchFamily="34" charset="-122"/>
              <a:ea typeface="微软雅黑" panose="020B0503020204020204" pitchFamily="34" charset="-122"/>
            </a:endParaRPr>
          </a:p>
        </p:txBody>
      </p:sp>
      <p:grpSp>
        <p:nvGrpSpPr>
          <p:cNvPr id="369" name="组合 368">
            <a:extLst>
              <a:ext uri="{FF2B5EF4-FFF2-40B4-BE49-F238E27FC236}">
                <a16:creationId xmlns:a16="http://schemas.microsoft.com/office/drawing/2014/main" id="{2CE514DF-868C-A958-A4D9-86ECEAAC7508}"/>
              </a:ext>
            </a:extLst>
          </p:cNvPr>
          <p:cNvGrpSpPr/>
          <p:nvPr/>
        </p:nvGrpSpPr>
        <p:grpSpPr>
          <a:xfrm>
            <a:off x="1848164" y="2444676"/>
            <a:ext cx="219600" cy="220070"/>
            <a:chOff x="2851768" y="731513"/>
            <a:chExt cx="219600" cy="220070"/>
          </a:xfrm>
        </p:grpSpPr>
        <p:sp>
          <p:nvSpPr>
            <p:cNvPr id="370" name="椭圆 369">
              <a:extLst>
                <a:ext uri="{FF2B5EF4-FFF2-40B4-BE49-F238E27FC236}">
                  <a16:creationId xmlns:a16="http://schemas.microsoft.com/office/drawing/2014/main" id="{6F55E493-C0B4-C1DF-D955-6608CEA773D0}"/>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71" name="直接连接符 370">
              <a:extLst>
                <a:ext uri="{FF2B5EF4-FFF2-40B4-BE49-F238E27FC236}">
                  <a16:creationId xmlns:a16="http://schemas.microsoft.com/office/drawing/2014/main" id="{AA58A4D5-C97A-71C2-F8B9-1504FED5105B}"/>
                </a:ext>
              </a:extLst>
            </p:cNvPr>
            <p:cNvCxnSpPr>
              <a:stCxn id="370" idx="1"/>
              <a:endCxn id="370"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72" name="直接连接符 371">
              <a:extLst>
                <a:ext uri="{FF2B5EF4-FFF2-40B4-BE49-F238E27FC236}">
                  <a16:creationId xmlns:a16="http://schemas.microsoft.com/office/drawing/2014/main" id="{C99FDEE4-D49F-1CB5-6BEF-B528B458D323}"/>
                </a:ext>
              </a:extLst>
            </p:cNvPr>
            <p:cNvCxnSpPr>
              <a:stCxn id="370" idx="7"/>
              <a:endCxn id="370"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373" name="组合 372">
            <a:extLst>
              <a:ext uri="{FF2B5EF4-FFF2-40B4-BE49-F238E27FC236}">
                <a16:creationId xmlns:a16="http://schemas.microsoft.com/office/drawing/2014/main" id="{A88A6C5C-D6AF-02B8-8310-9AC706110FC5}"/>
              </a:ext>
            </a:extLst>
          </p:cNvPr>
          <p:cNvGrpSpPr/>
          <p:nvPr/>
        </p:nvGrpSpPr>
        <p:grpSpPr>
          <a:xfrm>
            <a:off x="1848164" y="3276203"/>
            <a:ext cx="219600" cy="220070"/>
            <a:chOff x="2851768" y="1813678"/>
            <a:chExt cx="219600" cy="220070"/>
          </a:xfrm>
        </p:grpSpPr>
        <p:sp>
          <p:nvSpPr>
            <p:cNvPr id="374" name="椭圆 373">
              <a:extLst>
                <a:ext uri="{FF2B5EF4-FFF2-40B4-BE49-F238E27FC236}">
                  <a16:creationId xmlns:a16="http://schemas.microsoft.com/office/drawing/2014/main" id="{B5D89607-4C7A-68ED-7511-6F28E61CD35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75" name="直接连接符 374">
              <a:extLst>
                <a:ext uri="{FF2B5EF4-FFF2-40B4-BE49-F238E27FC236}">
                  <a16:creationId xmlns:a16="http://schemas.microsoft.com/office/drawing/2014/main" id="{951095A6-7E6A-5F3E-3108-6BA3969D1617}"/>
                </a:ext>
              </a:extLst>
            </p:cNvPr>
            <p:cNvCxnSpPr>
              <a:stCxn id="374" idx="2"/>
              <a:endCxn id="374"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76" name="直接连接符 375">
              <a:extLst>
                <a:ext uri="{FF2B5EF4-FFF2-40B4-BE49-F238E27FC236}">
                  <a16:creationId xmlns:a16="http://schemas.microsoft.com/office/drawing/2014/main" id="{66D4F540-AE2F-A4D0-A4D4-6E48489573BC}"/>
                </a:ext>
              </a:extLst>
            </p:cNvPr>
            <p:cNvCxnSpPr>
              <a:stCxn id="374" idx="0"/>
              <a:endCxn id="374"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377" name="直接连接符 376">
            <a:extLst>
              <a:ext uri="{FF2B5EF4-FFF2-40B4-BE49-F238E27FC236}">
                <a16:creationId xmlns:a16="http://schemas.microsoft.com/office/drawing/2014/main" id="{7AB26DDC-E5FC-4E88-379B-39073040A5CA}"/>
              </a:ext>
            </a:extLst>
          </p:cNvPr>
          <p:cNvCxnSpPr>
            <a:cxnSpLocks/>
            <a:stCxn id="374" idx="0"/>
            <a:endCxn id="368" idx="2"/>
          </p:cNvCxnSpPr>
          <p:nvPr/>
        </p:nvCxnSpPr>
        <p:spPr>
          <a:xfrm flipV="1">
            <a:off x="1957964" y="3123764"/>
            <a:ext cx="1" cy="15243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8" name="直接连接符 377">
            <a:extLst>
              <a:ext uri="{FF2B5EF4-FFF2-40B4-BE49-F238E27FC236}">
                <a16:creationId xmlns:a16="http://schemas.microsoft.com/office/drawing/2014/main" id="{A1F9001C-F428-A3B2-4F51-6FAED3041991}"/>
              </a:ext>
            </a:extLst>
          </p:cNvPr>
          <p:cNvCxnSpPr>
            <a:cxnSpLocks/>
            <a:stCxn id="368" idx="0"/>
            <a:endCxn id="370" idx="4"/>
          </p:cNvCxnSpPr>
          <p:nvPr/>
        </p:nvCxnSpPr>
        <p:spPr>
          <a:xfrm flipH="1" flipV="1">
            <a:off x="1957964" y="2664746"/>
            <a:ext cx="1" cy="23894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79" name="组合 378">
            <a:extLst>
              <a:ext uri="{FF2B5EF4-FFF2-40B4-BE49-F238E27FC236}">
                <a16:creationId xmlns:a16="http://schemas.microsoft.com/office/drawing/2014/main" id="{C99AB2A2-63C6-8624-792F-3E37D8E168C2}"/>
              </a:ext>
            </a:extLst>
          </p:cNvPr>
          <p:cNvGrpSpPr/>
          <p:nvPr/>
        </p:nvGrpSpPr>
        <p:grpSpPr>
          <a:xfrm>
            <a:off x="2670255" y="3276203"/>
            <a:ext cx="219600" cy="220070"/>
            <a:chOff x="2851768" y="1813678"/>
            <a:chExt cx="219600" cy="220070"/>
          </a:xfrm>
        </p:grpSpPr>
        <p:sp>
          <p:nvSpPr>
            <p:cNvPr id="380" name="椭圆 379">
              <a:extLst>
                <a:ext uri="{FF2B5EF4-FFF2-40B4-BE49-F238E27FC236}">
                  <a16:creationId xmlns:a16="http://schemas.microsoft.com/office/drawing/2014/main" id="{082F6A8C-D06F-E86E-F360-DC52BBF3ABD3}"/>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81" name="直接连接符 380">
              <a:extLst>
                <a:ext uri="{FF2B5EF4-FFF2-40B4-BE49-F238E27FC236}">
                  <a16:creationId xmlns:a16="http://schemas.microsoft.com/office/drawing/2014/main" id="{2B687E8B-746A-D539-7B8E-647D519FE90C}"/>
                </a:ext>
              </a:extLst>
            </p:cNvPr>
            <p:cNvCxnSpPr>
              <a:cxnSpLocks/>
              <a:stCxn id="380" idx="2"/>
              <a:endCxn id="380"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82" name="直接连接符 381">
              <a:extLst>
                <a:ext uri="{FF2B5EF4-FFF2-40B4-BE49-F238E27FC236}">
                  <a16:creationId xmlns:a16="http://schemas.microsoft.com/office/drawing/2014/main" id="{714FC854-1948-B40B-3040-125C081E41BE}"/>
                </a:ext>
              </a:extLst>
            </p:cNvPr>
            <p:cNvCxnSpPr>
              <a:cxnSpLocks/>
              <a:stCxn id="380" idx="0"/>
              <a:endCxn id="380"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grpSp>
        <p:nvGrpSpPr>
          <p:cNvPr id="383" name="组合 382">
            <a:extLst>
              <a:ext uri="{FF2B5EF4-FFF2-40B4-BE49-F238E27FC236}">
                <a16:creationId xmlns:a16="http://schemas.microsoft.com/office/drawing/2014/main" id="{6D71A496-F70F-2E67-E9DA-D66C48F4B6D0}"/>
              </a:ext>
            </a:extLst>
          </p:cNvPr>
          <p:cNvGrpSpPr/>
          <p:nvPr/>
        </p:nvGrpSpPr>
        <p:grpSpPr>
          <a:xfrm>
            <a:off x="3947419" y="3276203"/>
            <a:ext cx="219600" cy="220070"/>
            <a:chOff x="2851768" y="1813678"/>
            <a:chExt cx="219600" cy="220070"/>
          </a:xfrm>
        </p:grpSpPr>
        <p:sp>
          <p:nvSpPr>
            <p:cNvPr id="384" name="椭圆 383">
              <a:extLst>
                <a:ext uri="{FF2B5EF4-FFF2-40B4-BE49-F238E27FC236}">
                  <a16:creationId xmlns:a16="http://schemas.microsoft.com/office/drawing/2014/main" id="{9716A608-43F9-F8BA-6CF7-F3D9024DCB38}"/>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85" name="直接连接符 384">
              <a:extLst>
                <a:ext uri="{FF2B5EF4-FFF2-40B4-BE49-F238E27FC236}">
                  <a16:creationId xmlns:a16="http://schemas.microsoft.com/office/drawing/2014/main" id="{F1847FF3-FF67-8A6A-1449-78CF61B523F0}"/>
                </a:ext>
              </a:extLst>
            </p:cNvPr>
            <p:cNvCxnSpPr>
              <a:stCxn id="384" idx="2"/>
              <a:endCxn id="384"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86" name="直接连接符 385">
              <a:extLst>
                <a:ext uri="{FF2B5EF4-FFF2-40B4-BE49-F238E27FC236}">
                  <a16:creationId xmlns:a16="http://schemas.microsoft.com/office/drawing/2014/main" id="{F34DFEBF-07F7-6D78-8013-143AB00FB6AB}"/>
                </a:ext>
              </a:extLst>
            </p:cNvPr>
            <p:cNvCxnSpPr>
              <a:stCxn id="384" idx="0"/>
              <a:endCxn id="384"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87" name="矩形 386">
            <a:extLst>
              <a:ext uri="{FF2B5EF4-FFF2-40B4-BE49-F238E27FC236}">
                <a16:creationId xmlns:a16="http://schemas.microsoft.com/office/drawing/2014/main" id="{E1A0A5D3-7188-C6C2-C84E-8E074CD82A70}"/>
              </a:ext>
            </a:extLst>
          </p:cNvPr>
          <p:cNvSpPr/>
          <p:nvPr/>
        </p:nvSpPr>
        <p:spPr>
          <a:xfrm>
            <a:off x="2402133" y="2899826"/>
            <a:ext cx="755845"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sigmoid</a:t>
            </a:r>
            <a:endParaRPr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388" name="矩形 387">
            <a:extLst>
              <a:ext uri="{FF2B5EF4-FFF2-40B4-BE49-F238E27FC236}">
                <a16:creationId xmlns:a16="http://schemas.microsoft.com/office/drawing/2014/main" id="{EAE8DE03-4B7A-15E9-15EC-9E2E7E3E2ED9}"/>
              </a:ext>
            </a:extLst>
          </p:cNvPr>
          <p:cNvSpPr/>
          <p:nvPr/>
        </p:nvSpPr>
        <p:spPr>
          <a:xfrm>
            <a:off x="3758689" y="2899826"/>
            <a:ext cx="597061"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tanh</a:t>
            </a:r>
            <a:endParaRPr lang="zh-CN" altLang="en-US" sz="1100" dirty="0">
              <a:solidFill>
                <a:schemeClr val="tx1"/>
              </a:solidFill>
              <a:latin typeface="微软雅黑" panose="020B0503020204020204" pitchFamily="34" charset="-122"/>
              <a:ea typeface="微软雅黑" panose="020B0503020204020204" pitchFamily="34" charset="-122"/>
            </a:endParaRPr>
          </a:p>
        </p:txBody>
      </p:sp>
      <p:grpSp>
        <p:nvGrpSpPr>
          <p:cNvPr id="389" name="组合 388">
            <a:extLst>
              <a:ext uri="{FF2B5EF4-FFF2-40B4-BE49-F238E27FC236}">
                <a16:creationId xmlns:a16="http://schemas.microsoft.com/office/drawing/2014/main" id="{6888BD3C-F3BC-B9A0-1D75-8A06140405CE}"/>
              </a:ext>
            </a:extLst>
          </p:cNvPr>
          <p:cNvGrpSpPr/>
          <p:nvPr/>
        </p:nvGrpSpPr>
        <p:grpSpPr>
          <a:xfrm>
            <a:off x="3342642" y="2899826"/>
            <a:ext cx="219600" cy="220070"/>
            <a:chOff x="2851768" y="731513"/>
            <a:chExt cx="219600" cy="220070"/>
          </a:xfrm>
        </p:grpSpPr>
        <p:sp>
          <p:nvSpPr>
            <p:cNvPr id="390" name="椭圆 389">
              <a:extLst>
                <a:ext uri="{FF2B5EF4-FFF2-40B4-BE49-F238E27FC236}">
                  <a16:creationId xmlns:a16="http://schemas.microsoft.com/office/drawing/2014/main" id="{93CF6F67-C1E8-8353-4906-71D006F77784}"/>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91" name="直接连接符 390">
              <a:extLst>
                <a:ext uri="{FF2B5EF4-FFF2-40B4-BE49-F238E27FC236}">
                  <a16:creationId xmlns:a16="http://schemas.microsoft.com/office/drawing/2014/main" id="{A29426AE-CE68-C83E-C009-B8746EC81037}"/>
                </a:ext>
              </a:extLst>
            </p:cNvPr>
            <p:cNvCxnSpPr>
              <a:stCxn id="390" idx="1"/>
              <a:endCxn id="390"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92" name="直接连接符 391">
              <a:extLst>
                <a:ext uri="{FF2B5EF4-FFF2-40B4-BE49-F238E27FC236}">
                  <a16:creationId xmlns:a16="http://schemas.microsoft.com/office/drawing/2014/main" id="{9DA9EE2D-5E2A-BD3E-94FC-F475F276EBD5}"/>
                </a:ext>
              </a:extLst>
            </p:cNvPr>
            <p:cNvCxnSpPr>
              <a:stCxn id="390" idx="7"/>
              <a:endCxn id="390"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393" name="组合 392">
            <a:extLst>
              <a:ext uri="{FF2B5EF4-FFF2-40B4-BE49-F238E27FC236}">
                <a16:creationId xmlns:a16="http://schemas.microsoft.com/office/drawing/2014/main" id="{21C4D759-8363-7565-FC32-27D42E0C652D}"/>
              </a:ext>
            </a:extLst>
          </p:cNvPr>
          <p:cNvGrpSpPr/>
          <p:nvPr/>
        </p:nvGrpSpPr>
        <p:grpSpPr>
          <a:xfrm>
            <a:off x="3342642" y="2444676"/>
            <a:ext cx="219600" cy="220070"/>
            <a:chOff x="2851768" y="1813678"/>
            <a:chExt cx="219600" cy="220070"/>
          </a:xfrm>
        </p:grpSpPr>
        <p:sp>
          <p:nvSpPr>
            <p:cNvPr id="394" name="椭圆 393">
              <a:extLst>
                <a:ext uri="{FF2B5EF4-FFF2-40B4-BE49-F238E27FC236}">
                  <a16:creationId xmlns:a16="http://schemas.microsoft.com/office/drawing/2014/main" id="{979AACD1-2430-63AF-B07C-D242E725ED16}"/>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95" name="直接连接符 394">
              <a:extLst>
                <a:ext uri="{FF2B5EF4-FFF2-40B4-BE49-F238E27FC236}">
                  <a16:creationId xmlns:a16="http://schemas.microsoft.com/office/drawing/2014/main" id="{A69C99E8-445E-6B15-BCFC-0559F4231B44}"/>
                </a:ext>
              </a:extLst>
            </p:cNvPr>
            <p:cNvCxnSpPr>
              <a:stCxn id="394" idx="2"/>
              <a:endCxn id="394"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96" name="直接连接符 395">
              <a:extLst>
                <a:ext uri="{FF2B5EF4-FFF2-40B4-BE49-F238E27FC236}">
                  <a16:creationId xmlns:a16="http://schemas.microsoft.com/office/drawing/2014/main" id="{CCB602E3-56DC-C24F-6532-7A3C65476B25}"/>
                </a:ext>
              </a:extLst>
            </p:cNvPr>
            <p:cNvCxnSpPr>
              <a:stCxn id="394" idx="0"/>
              <a:endCxn id="394"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397" name="连接符: 肘形 396">
            <a:extLst>
              <a:ext uri="{FF2B5EF4-FFF2-40B4-BE49-F238E27FC236}">
                <a16:creationId xmlns:a16="http://schemas.microsoft.com/office/drawing/2014/main" id="{406ADA7C-008B-E44A-A6BE-14271594A8DE}"/>
              </a:ext>
            </a:extLst>
          </p:cNvPr>
          <p:cNvCxnSpPr>
            <a:cxnSpLocks/>
            <a:endCxn id="380" idx="2"/>
          </p:cNvCxnSpPr>
          <p:nvPr/>
        </p:nvCxnSpPr>
        <p:spPr>
          <a:xfrm rot="5400000" flipH="1" flipV="1">
            <a:off x="2461304" y="3422393"/>
            <a:ext cx="245105" cy="172797"/>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98" name="连接符: 肘形 397">
            <a:extLst>
              <a:ext uri="{FF2B5EF4-FFF2-40B4-BE49-F238E27FC236}">
                <a16:creationId xmlns:a16="http://schemas.microsoft.com/office/drawing/2014/main" id="{778CD697-51B5-10C9-B398-77975ABE7D82}"/>
              </a:ext>
            </a:extLst>
          </p:cNvPr>
          <p:cNvCxnSpPr>
            <a:cxnSpLocks/>
            <a:endCxn id="384" idx="2"/>
          </p:cNvCxnSpPr>
          <p:nvPr/>
        </p:nvCxnSpPr>
        <p:spPr>
          <a:xfrm flipV="1">
            <a:off x="3562242" y="3386238"/>
            <a:ext cx="385177" cy="245105"/>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99" name="直接连接符 398">
            <a:extLst>
              <a:ext uri="{FF2B5EF4-FFF2-40B4-BE49-F238E27FC236}">
                <a16:creationId xmlns:a16="http://schemas.microsoft.com/office/drawing/2014/main" id="{1DA9DE65-1944-2FBF-C9A7-6A3F0950F175}"/>
              </a:ext>
            </a:extLst>
          </p:cNvPr>
          <p:cNvCxnSpPr>
            <a:cxnSpLocks/>
            <a:stCxn id="387" idx="3"/>
            <a:endCxn id="390" idx="2"/>
          </p:cNvCxnSpPr>
          <p:nvPr/>
        </p:nvCxnSpPr>
        <p:spPr>
          <a:xfrm>
            <a:off x="3157978" y="3009861"/>
            <a:ext cx="184664"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0" name="直接连接符 399">
            <a:extLst>
              <a:ext uri="{FF2B5EF4-FFF2-40B4-BE49-F238E27FC236}">
                <a16:creationId xmlns:a16="http://schemas.microsoft.com/office/drawing/2014/main" id="{1F5D2F69-D6B0-3231-FB83-5E1DC423D771}"/>
              </a:ext>
            </a:extLst>
          </p:cNvPr>
          <p:cNvCxnSpPr>
            <a:cxnSpLocks/>
            <a:stCxn id="388" idx="1"/>
            <a:endCxn id="390" idx="6"/>
          </p:cNvCxnSpPr>
          <p:nvPr/>
        </p:nvCxnSpPr>
        <p:spPr>
          <a:xfrm flipH="1">
            <a:off x="3562242" y="3009861"/>
            <a:ext cx="196447"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1" name="直接连接符 400">
            <a:extLst>
              <a:ext uri="{FF2B5EF4-FFF2-40B4-BE49-F238E27FC236}">
                <a16:creationId xmlns:a16="http://schemas.microsoft.com/office/drawing/2014/main" id="{A92D4A66-68F3-6E41-8B79-6B769639D235}"/>
              </a:ext>
            </a:extLst>
          </p:cNvPr>
          <p:cNvCxnSpPr>
            <a:cxnSpLocks/>
            <a:stCxn id="380" idx="0"/>
            <a:endCxn id="387" idx="2"/>
          </p:cNvCxnSpPr>
          <p:nvPr/>
        </p:nvCxnSpPr>
        <p:spPr>
          <a:xfrm flipV="1">
            <a:off x="2780055" y="3119896"/>
            <a:ext cx="1" cy="15630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2" name="直接连接符 401">
            <a:extLst>
              <a:ext uri="{FF2B5EF4-FFF2-40B4-BE49-F238E27FC236}">
                <a16:creationId xmlns:a16="http://schemas.microsoft.com/office/drawing/2014/main" id="{D1192A64-D716-381D-1B27-B42C61485D37}"/>
              </a:ext>
            </a:extLst>
          </p:cNvPr>
          <p:cNvCxnSpPr>
            <a:cxnSpLocks/>
            <a:stCxn id="384" idx="0"/>
            <a:endCxn id="388" idx="2"/>
          </p:cNvCxnSpPr>
          <p:nvPr/>
        </p:nvCxnSpPr>
        <p:spPr>
          <a:xfrm flipV="1">
            <a:off x="4057219" y="3119896"/>
            <a:ext cx="1" cy="15630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3" name="直接连接符 402">
            <a:extLst>
              <a:ext uri="{FF2B5EF4-FFF2-40B4-BE49-F238E27FC236}">
                <a16:creationId xmlns:a16="http://schemas.microsoft.com/office/drawing/2014/main" id="{660BB967-C9A5-3F7F-CE38-5A910F39B522}"/>
              </a:ext>
            </a:extLst>
          </p:cNvPr>
          <p:cNvCxnSpPr>
            <a:stCxn id="390" idx="0"/>
            <a:endCxn id="394" idx="4"/>
          </p:cNvCxnSpPr>
          <p:nvPr/>
        </p:nvCxnSpPr>
        <p:spPr>
          <a:xfrm flipV="1">
            <a:off x="3452442" y="2664746"/>
            <a:ext cx="0" cy="23508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4" name="直接连接符 403">
            <a:extLst>
              <a:ext uri="{FF2B5EF4-FFF2-40B4-BE49-F238E27FC236}">
                <a16:creationId xmlns:a16="http://schemas.microsoft.com/office/drawing/2014/main" id="{B2CC8C68-D7AD-9439-7E59-439A763AFAAA}"/>
              </a:ext>
            </a:extLst>
          </p:cNvPr>
          <p:cNvCxnSpPr>
            <a:stCxn id="370" idx="6"/>
            <a:endCxn id="394" idx="2"/>
          </p:cNvCxnSpPr>
          <p:nvPr/>
        </p:nvCxnSpPr>
        <p:spPr>
          <a:xfrm>
            <a:off x="2067764" y="2554711"/>
            <a:ext cx="1274878"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1" name="直接连接符 420">
            <a:extLst>
              <a:ext uri="{FF2B5EF4-FFF2-40B4-BE49-F238E27FC236}">
                <a16:creationId xmlns:a16="http://schemas.microsoft.com/office/drawing/2014/main" id="{98BCFCD3-C59B-3691-E151-CBA6B629A879}"/>
              </a:ext>
            </a:extLst>
          </p:cNvPr>
          <p:cNvCxnSpPr>
            <a:cxnSpLocks/>
            <a:endCxn id="374" idx="2"/>
          </p:cNvCxnSpPr>
          <p:nvPr/>
        </p:nvCxnSpPr>
        <p:spPr>
          <a:xfrm>
            <a:off x="1331595" y="3386238"/>
            <a:ext cx="516569"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3" name="连接符: 肘形 422">
            <a:extLst>
              <a:ext uri="{FF2B5EF4-FFF2-40B4-BE49-F238E27FC236}">
                <a16:creationId xmlns:a16="http://schemas.microsoft.com/office/drawing/2014/main" id="{E17856A6-A21D-006B-6393-0574177058A1}"/>
              </a:ext>
            </a:extLst>
          </p:cNvPr>
          <p:cNvCxnSpPr>
            <a:cxnSpLocks/>
            <a:endCxn id="447" idx="2"/>
          </p:cNvCxnSpPr>
          <p:nvPr/>
        </p:nvCxnSpPr>
        <p:spPr>
          <a:xfrm>
            <a:off x="1580042" y="3386238"/>
            <a:ext cx="3117299" cy="245105"/>
          </a:xfrm>
          <a:prstGeom prst="bentConnector3">
            <a:avLst>
              <a:gd name="adj1" fmla="val 73"/>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8" name="直接连接符 427">
            <a:extLst>
              <a:ext uri="{FF2B5EF4-FFF2-40B4-BE49-F238E27FC236}">
                <a16:creationId xmlns:a16="http://schemas.microsoft.com/office/drawing/2014/main" id="{90335364-4CD8-9D41-C80C-488B77A8D989}"/>
              </a:ext>
            </a:extLst>
          </p:cNvPr>
          <p:cNvCxnSpPr>
            <a:cxnSpLocks/>
          </p:cNvCxnSpPr>
          <p:nvPr/>
        </p:nvCxnSpPr>
        <p:spPr>
          <a:xfrm>
            <a:off x="1331595" y="3915088"/>
            <a:ext cx="3475546" cy="0"/>
          </a:xfrm>
          <a:prstGeom prst="line">
            <a:avLst/>
          </a:prstGeom>
          <a:ln>
            <a:solidFill>
              <a:schemeClr val="accent2">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42" name="直接连接符 441">
            <a:extLst>
              <a:ext uri="{FF2B5EF4-FFF2-40B4-BE49-F238E27FC236}">
                <a16:creationId xmlns:a16="http://schemas.microsoft.com/office/drawing/2014/main" id="{2158AE7F-0D47-13E5-B586-1FA925CDC575}"/>
              </a:ext>
            </a:extLst>
          </p:cNvPr>
          <p:cNvCxnSpPr>
            <a:cxnSpLocks/>
            <a:endCxn id="380" idx="4"/>
          </p:cNvCxnSpPr>
          <p:nvPr/>
        </p:nvCxnSpPr>
        <p:spPr>
          <a:xfrm flipV="1">
            <a:off x="2780055" y="3496273"/>
            <a:ext cx="0" cy="41869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44" name="直接连接符 443">
            <a:extLst>
              <a:ext uri="{FF2B5EF4-FFF2-40B4-BE49-F238E27FC236}">
                <a16:creationId xmlns:a16="http://schemas.microsoft.com/office/drawing/2014/main" id="{33513034-FC9A-5AD7-1986-4F1CACECC27C}"/>
              </a:ext>
            </a:extLst>
          </p:cNvPr>
          <p:cNvCxnSpPr>
            <a:cxnSpLocks/>
            <a:endCxn id="384" idx="4"/>
          </p:cNvCxnSpPr>
          <p:nvPr/>
        </p:nvCxnSpPr>
        <p:spPr>
          <a:xfrm flipV="1">
            <a:off x="4057219" y="3496273"/>
            <a:ext cx="0" cy="41869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46" name="组合 445">
            <a:extLst>
              <a:ext uri="{FF2B5EF4-FFF2-40B4-BE49-F238E27FC236}">
                <a16:creationId xmlns:a16="http://schemas.microsoft.com/office/drawing/2014/main" id="{230AC9B5-D5A6-447C-D19D-068B58F8B293}"/>
              </a:ext>
            </a:extLst>
          </p:cNvPr>
          <p:cNvGrpSpPr/>
          <p:nvPr/>
        </p:nvGrpSpPr>
        <p:grpSpPr>
          <a:xfrm>
            <a:off x="4697341" y="3521308"/>
            <a:ext cx="219600" cy="220070"/>
            <a:chOff x="2851768" y="1813678"/>
            <a:chExt cx="219600" cy="220070"/>
          </a:xfrm>
        </p:grpSpPr>
        <p:sp>
          <p:nvSpPr>
            <p:cNvPr id="447" name="椭圆 446">
              <a:extLst>
                <a:ext uri="{FF2B5EF4-FFF2-40B4-BE49-F238E27FC236}">
                  <a16:creationId xmlns:a16="http://schemas.microsoft.com/office/drawing/2014/main" id="{6CE3E1EC-C9C0-F3BD-D8F5-D1CF35F96CD8}"/>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48" name="直接连接符 447">
              <a:extLst>
                <a:ext uri="{FF2B5EF4-FFF2-40B4-BE49-F238E27FC236}">
                  <a16:creationId xmlns:a16="http://schemas.microsoft.com/office/drawing/2014/main" id="{EBA0817E-D1E8-A20F-157E-2B815430274E}"/>
                </a:ext>
              </a:extLst>
            </p:cNvPr>
            <p:cNvCxnSpPr>
              <a:stCxn id="447" idx="2"/>
              <a:endCxn id="447"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49" name="直接连接符 448">
              <a:extLst>
                <a:ext uri="{FF2B5EF4-FFF2-40B4-BE49-F238E27FC236}">
                  <a16:creationId xmlns:a16="http://schemas.microsoft.com/office/drawing/2014/main" id="{D42061AF-CFD5-AACB-F080-4610D1A8D02C}"/>
                </a:ext>
              </a:extLst>
            </p:cNvPr>
            <p:cNvCxnSpPr>
              <a:stCxn id="447" idx="0"/>
              <a:endCxn id="447"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462" name="矩形 461">
            <a:extLst>
              <a:ext uri="{FF2B5EF4-FFF2-40B4-BE49-F238E27FC236}">
                <a16:creationId xmlns:a16="http://schemas.microsoft.com/office/drawing/2014/main" id="{00200335-34FA-ADE5-E4EB-834706D91E01}"/>
              </a:ext>
            </a:extLst>
          </p:cNvPr>
          <p:cNvSpPr/>
          <p:nvPr/>
        </p:nvSpPr>
        <p:spPr>
          <a:xfrm>
            <a:off x="4429900" y="3105566"/>
            <a:ext cx="755845"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sigmoid</a:t>
            </a:r>
            <a:endParaRPr lang="zh-CN" altLang="en-US" sz="1100" dirty="0">
              <a:solidFill>
                <a:schemeClr val="tx1"/>
              </a:solidFill>
              <a:latin typeface="微软雅黑" panose="020B0503020204020204" pitchFamily="34" charset="-122"/>
              <a:ea typeface="微软雅黑" panose="020B0503020204020204" pitchFamily="34" charset="-122"/>
            </a:endParaRPr>
          </a:p>
        </p:txBody>
      </p:sp>
      <p:cxnSp>
        <p:nvCxnSpPr>
          <p:cNvPr id="470" name="连接符: 肘形 469">
            <a:extLst>
              <a:ext uri="{FF2B5EF4-FFF2-40B4-BE49-F238E27FC236}">
                <a16:creationId xmlns:a16="http://schemas.microsoft.com/office/drawing/2014/main" id="{D0A93FA4-7891-71CD-D40E-032949CC4AD1}"/>
              </a:ext>
            </a:extLst>
          </p:cNvPr>
          <p:cNvCxnSpPr>
            <a:cxnSpLocks/>
            <a:endCxn id="447" idx="4"/>
          </p:cNvCxnSpPr>
          <p:nvPr/>
        </p:nvCxnSpPr>
        <p:spPr>
          <a:xfrm flipV="1">
            <a:off x="4566285" y="3741378"/>
            <a:ext cx="240856" cy="17358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76" name="矩形 475">
            <a:extLst>
              <a:ext uri="{FF2B5EF4-FFF2-40B4-BE49-F238E27FC236}">
                <a16:creationId xmlns:a16="http://schemas.microsoft.com/office/drawing/2014/main" id="{3F13B511-2088-143E-38F4-6F6E49B7CA8C}"/>
              </a:ext>
            </a:extLst>
          </p:cNvPr>
          <p:cNvSpPr/>
          <p:nvPr/>
        </p:nvSpPr>
        <p:spPr>
          <a:xfrm>
            <a:off x="4509292" y="2755525"/>
            <a:ext cx="597061"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tanh</a:t>
            </a:r>
            <a:endParaRPr lang="zh-CN" altLang="en-US" sz="1100" dirty="0">
              <a:solidFill>
                <a:schemeClr val="tx1"/>
              </a:solidFill>
              <a:latin typeface="微软雅黑" panose="020B0503020204020204" pitchFamily="34" charset="-122"/>
              <a:ea typeface="微软雅黑" panose="020B0503020204020204" pitchFamily="34" charset="-122"/>
            </a:endParaRPr>
          </a:p>
        </p:txBody>
      </p:sp>
      <p:cxnSp>
        <p:nvCxnSpPr>
          <p:cNvPr id="478" name="连接符: 肘形 477">
            <a:extLst>
              <a:ext uri="{FF2B5EF4-FFF2-40B4-BE49-F238E27FC236}">
                <a16:creationId xmlns:a16="http://schemas.microsoft.com/office/drawing/2014/main" id="{A72B4198-F8F8-1092-2FDD-891533AB8741}"/>
              </a:ext>
            </a:extLst>
          </p:cNvPr>
          <p:cNvCxnSpPr>
            <a:stCxn id="394" idx="6"/>
            <a:endCxn id="476" idx="0"/>
          </p:cNvCxnSpPr>
          <p:nvPr/>
        </p:nvCxnSpPr>
        <p:spPr>
          <a:xfrm>
            <a:off x="3562242" y="2554711"/>
            <a:ext cx="1245581" cy="200814"/>
          </a:xfrm>
          <a:prstGeom prst="bentConnector2">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81" name="组合 480">
            <a:extLst>
              <a:ext uri="{FF2B5EF4-FFF2-40B4-BE49-F238E27FC236}">
                <a16:creationId xmlns:a16="http://schemas.microsoft.com/office/drawing/2014/main" id="{F776FE65-2FBD-793D-785C-2FCFF3B2AAA3}"/>
              </a:ext>
            </a:extLst>
          </p:cNvPr>
          <p:cNvGrpSpPr/>
          <p:nvPr/>
        </p:nvGrpSpPr>
        <p:grpSpPr>
          <a:xfrm>
            <a:off x="5276977" y="2926504"/>
            <a:ext cx="219600" cy="220070"/>
            <a:chOff x="2851768" y="731513"/>
            <a:chExt cx="219600" cy="220070"/>
          </a:xfrm>
        </p:grpSpPr>
        <p:sp>
          <p:nvSpPr>
            <p:cNvPr id="482" name="椭圆 481">
              <a:extLst>
                <a:ext uri="{FF2B5EF4-FFF2-40B4-BE49-F238E27FC236}">
                  <a16:creationId xmlns:a16="http://schemas.microsoft.com/office/drawing/2014/main" id="{86EFC33E-ABFA-D048-E972-190F6C2F510E}"/>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83" name="直接连接符 482">
              <a:extLst>
                <a:ext uri="{FF2B5EF4-FFF2-40B4-BE49-F238E27FC236}">
                  <a16:creationId xmlns:a16="http://schemas.microsoft.com/office/drawing/2014/main" id="{31D8BF2E-F5CE-FED5-CDDE-474B6E4F084F}"/>
                </a:ext>
              </a:extLst>
            </p:cNvPr>
            <p:cNvCxnSpPr>
              <a:stCxn id="482" idx="1"/>
              <a:endCxn id="482"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84" name="直接连接符 483">
              <a:extLst>
                <a:ext uri="{FF2B5EF4-FFF2-40B4-BE49-F238E27FC236}">
                  <a16:creationId xmlns:a16="http://schemas.microsoft.com/office/drawing/2014/main" id="{5F647CCE-2E67-50E4-53A1-D326B7C6D915}"/>
                </a:ext>
              </a:extLst>
            </p:cNvPr>
            <p:cNvCxnSpPr>
              <a:stCxn id="482" idx="7"/>
              <a:endCxn id="482"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486" name="连接符: 肘形 485">
            <a:extLst>
              <a:ext uri="{FF2B5EF4-FFF2-40B4-BE49-F238E27FC236}">
                <a16:creationId xmlns:a16="http://schemas.microsoft.com/office/drawing/2014/main" id="{C8C22AA0-AE22-2256-ED94-E15F8E68C5C7}"/>
              </a:ext>
            </a:extLst>
          </p:cNvPr>
          <p:cNvCxnSpPr>
            <a:stCxn id="476" idx="3"/>
            <a:endCxn id="482" idx="0"/>
          </p:cNvCxnSpPr>
          <p:nvPr/>
        </p:nvCxnSpPr>
        <p:spPr>
          <a:xfrm>
            <a:off x="5106353" y="2865560"/>
            <a:ext cx="280424" cy="60944"/>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488" name="连接符: 肘形 487">
            <a:extLst>
              <a:ext uri="{FF2B5EF4-FFF2-40B4-BE49-F238E27FC236}">
                <a16:creationId xmlns:a16="http://schemas.microsoft.com/office/drawing/2014/main" id="{3EACA4E0-18EE-5E05-4716-F32DBF0A1B78}"/>
              </a:ext>
            </a:extLst>
          </p:cNvPr>
          <p:cNvCxnSpPr>
            <a:stCxn id="462" idx="3"/>
            <a:endCxn id="482" idx="4"/>
          </p:cNvCxnSpPr>
          <p:nvPr/>
        </p:nvCxnSpPr>
        <p:spPr>
          <a:xfrm flipV="1">
            <a:off x="5185745" y="3146574"/>
            <a:ext cx="201032" cy="6902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490" name="直接连接符 489">
            <a:extLst>
              <a:ext uri="{FF2B5EF4-FFF2-40B4-BE49-F238E27FC236}">
                <a16:creationId xmlns:a16="http://schemas.microsoft.com/office/drawing/2014/main" id="{A4E4A12F-7D68-5240-490D-60FF390FBC3D}"/>
              </a:ext>
            </a:extLst>
          </p:cNvPr>
          <p:cNvCxnSpPr>
            <a:stCxn id="482" idx="6"/>
          </p:cNvCxnSpPr>
          <p:nvPr/>
        </p:nvCxnSpPr>
        <p:spPr>
          <a:xfrm>
            <a:off x="5496577" y="3036539"/>
            <a:ext cx="176513" cy="31"/>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7AFBC6E5-E0A5-9C79-C754-FA647281019E}"/>
              </a:ext>
            </a:extLst>
          </p:cNvPr>
          <p:cNvCxnSpPr/>
          <p:nvPr/>
        </p:nvCxnSpPr>
        <p:spPr>
          <a:xfrm>
            <a:off x="4807141" y="2554566"/>
            <a:ext cx="672517"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F871056E-7FF7-0435-AF9F-04BED093A609}"/>
              </a:ext>
            </a:extLst>
          </p:cNvPr>
          <p:cNvCxnSpPr>
            <a:cxnSpLocks/>
            <a:endCxn id="370" idx="2"/>
          </p:cNvCxnSpPr>
          <p:nvPr/>
        </p:nvCxnSpPr>
        <p:spPr>
          <a:xfrm>
            <a:off x="1331595" y="2554711"/>
            <a:ext cx="51656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6" name="直接连接符 495">
            <a:extLst>
              <a:ext uri="{FF2B5EF4-FFF2-40B4-BE49-F238E27FC236}">
                <a16:creationId xmlns:a16="http://schemas.microsoft.com/office/drawing/2014/main" id="{9EF20AED-17F5-86C3-AD61-040D1BAAF8D9}"/>
              </a:ext>
            </a:extLst>
          </p:cNvPr>
          <p:cNvCxnSpPr>
            <a:stCxn id="447" idx="0"/>
            <a:endCxn id="462" idx="2"/>
          </p:cNvCxnSpPr>
          <p:nvPr/>
        </p:nvCxnSpPr>
        <p:spPr>
          <a:xfrm flipV="1">
            <a:off x="4807141" y="3325636"/>
            <a:ext cx="682" cy="195672"/>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5" name="直接连接符 504">
            <a:extLst>
              <a:ext uri="{FF2B5EF4-FFF2-40B4-BE49-F238E27FC236}">
                <a16:creationId xmlns:a16="http://schemas.microsoft.com/office/drawing/2014/main" id="{21A00511-CECB-D70A-33C8-98E67A548584}"/>
              </a:ext>
            </a:extLst>
          </p:cNvPr>
          <p:cNvCxnSpPr>
            <a:endCxn id="374" idx="4"/>
          </p:cNvCxnSpPr>
          <p:nvPr/>
        </p:nvCxnSpPr>
        <p:spPr>
          <a:xfrm flipV="1">
            <a:off x="1957964" y="3496273"/>
            <a:ext cx="0" cy="41869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07" name="文本框 506">
            <a:extLst>
              <a:ext uri="{FF2B5EF4-FFF2-40B4-BE49-F238E27FC236}">
                <a16:creationId xmlns:a16="http://schemas.microsoft.com/office/drawing/2014/main" id="{F468FB59-6F34-6DE9-3CF5-8B3E4AE9A409}"/>
              </a:ext>
            </a:extLst>
          </p:cNvPr>
          <p:cNvSpPr txBox="1"/>
          <p:nvPr/>
        </p:nvSpPr>
        <p:spPr>
          <a:xfrm>
            <a:off x="1020198" y="2449885"/>
            <a:ext cx="348172"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cell</a:t>
            </a:r>
            <a:endParaRPr lang="zh-CN" altLang="en-US" sz="800" dirty="0">
              <a:latin typeface="微软雅黑" panose="020B0503020204020204" pitchFamily="34" charset="-122"/>
              <a:ea typeface="微软雅黑" panose="020B0503020204020204" pitchFamily="34" charset="-122"/>
            </a:endParaRPr>
          </a:p>
        </p:txBody>
      </p:sp>
      <p:sp>
        <p:nvSpPr>
          <p:cNvPr id="508" name="文本框 507">
            <a:extLst>
              <a:ext uri="{FF2B5EF4-FFF2-40B4-BE49-F238E27FC236}">
                <a16:creationId xmlns:a16="http://schemas.microsoft.com/office/drawing/2014/main" id="{EFD8A82D-8E53-B908-E7F6-267102CE87F2}"/>
              </a:ext>
            </a:extLst>
          </p:cNvPr>
          <p:cNvSpPr txBox="1"/>
          <p:nvPr/>
        </p:nvSpPr>
        <p:spPr>
          <a:xfrm>
            <a:off x="883052" y="3809666"/>
            <a:ext cx="490840"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Image</a:t>
            </a:r>
            <a:endParaRPr lang="zh-CN" altLang="en-US" sz="800" dirty="0">
              <a:latin typeface="微软雅黑" panose="020B0503020204020204" pitchFamily="34" charset="-122"/>
              <a:ea typeface="微软雅黑" panose="020B0503020204020204" pitchFamily="34" charset="-122"/>
            </a:endParaRPr>
          </a:p>
        </p:txBody>
      </p:sp>
      <p:sp>
        <p:nvSpPr>
          <p:cNvPr id="509" name="矩形: 圆角 508">
            <a:extLst>
              <a:ext uri="{FF2B5EF4-FFF2-40B4-BE49-F238E27FC236}">
                <a16:creationId xmlns:a16="http://schemas.microsoft.com/office/drawing/2014/main" id="{210CB6AA-FBC6-3382-0374-93699E8D738A}"/>
              </a:ext>
            </a:extLst>
          </p:cNvPr>
          <p:cNvSpPr/>
          <p:nvPr/>
        </p:nvSpPr>
        <p:spPr>
          <a:xfrm>
            <a:off x="171039" y="2423377"/>
            <a:ext cx="5549021" cy="1720852"/>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矩形: 圆角 512">
            <a:extLst>
              <a:ext uri="{FF2B5EF4-FFF2-40B4-BE49-F238E27FC236}">
                <a16:creationId xmlns:a16="http://schemas.microsoft.com/office/drawing/2014/main" id="{69FA237E-B574-F8AC-D9F6-007E00667015}"/>
              </a:ext>
            </a:extLst>
          </p:cNvPr>
          <p:cNvSpPr/>
          <p:nvPr/>
        </p:nvSpPr>
        <p:spPr>
          <a:xfrm>
            <a:off x="5661926" y="697511"/>
            <a:ext cx="6489019" cy="1647824"/>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4" name="文本框 513">
            <a:extLst>
              <a:ext uri="{FF2B5EF4-FFF2-40B4-BE49-F238E27FC236}">
                <a16:creationId xmlns:a16="http://schemas.microsoft.com/office/drawing/2014/main" id="{2642C67A-4E48-3632-EE47-5737D0A5CB9A}"/>
              </a:ext>
            </a:extLst>
          </p:cNvPr>
          <p:cNvSpPr txBox="1"/>
          <p:nvPr/>
        </p:nvSpPr>
        <p:spPr>
          <a:xfrm>
            <a:off x="11217944" y="681018"/>
            <a:ext cx="912429" cy="307777"/>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cxnSp>
        <p:nvCxnSpPr>
          <p:cNvPr id="518" name="连接符: 肘形 517">
            <a:extLst>
              <a:ext uri="{FF2B5EF4-FFF2-40B4-BE49-F238E27FC236}">
                <a16:creationId xmlns:a16="http://schemas.microsoft.com/office/drawing/2014/main" id="{ABA7DBFA-B9B9-3557-5AE4-A6B8DF3C2381}"/>
              </a:ext>
            </a:extLst>
          </p:cNvPr>
          <p:cNvCxnSpPr>
            <a:stCxn id="67" idx="2"/>
            <a:endCxn id="127" idx="0"/>
          </p:cNvCxnSpPr>
          <p:nvPr/>
        </p:nvCxnSpPr>
        <p:spPr>
          <a:xfrm rot="5400000">
            <a:off x="10619179" y="4645098"/>
            <a:ext cx="1415904" cy="44500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519" name="文本框 518">
            <a:extLst>
              <a:ext uri="{FF2B5EF4-FFF2-40B4-BE49-F238E27FC236}">
                <a16:creationId xmlns:a16="http://schemas.microsoft.com/office/drawing/2014/main" id="{E49ACA8F-0269-D504-CC15-E12E7643CFA4}"/>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目前最终模型</a:t>
            </a:r>
          </a:p>
        </p:txBody>
      </p:sp>
      <p:sp>
        <p:nvSpPr>
          <p:cNvPr id="523" name="矩形 522">
            <a:extLst>
              <a:ext uri="{FF2B5EF4-FFF2-40B4-BE49-F238E27FC236}">
                <a16:creationId xmlns:a16="http://schemas.microsoft.com/office/drawing/2014/main" id="{C82A7974-3046-1FB2-353A-6C20ED4A542D}"/>
              </a:ext>
            </a:extLst>
          </p:cNvPr>
          <p:cNvSpPr/>
          <p:nvPr/>
        </p:nvSpPr>
        <p:spPr>
          <a:xfrm>
            <a:off x="6093410" y="3280811"/>
            <a:ext cx="706860" cy="3340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CA-attention</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527" name="矩形 526">
            <a:extLst>
              <a:ext uri="{FF2B5EF4-FFF2-40B4-BE49-F238E27FC236}">
                <a16:creationId xmlns:a16="http://schemas.microsoft.com/office/drawing/2014/main" id="{C477F5CE-2931-140E-7AA3-825871F43999}"/>
              </a:ext>
            </a:extLst>
          </p:cNvPr>
          <p:cNvSpPr/>
          <p:nvPr/>
        </p:nvSpPr>
        <p:spPr>
          <a:xfrm>
            <a:off x="7174551" y="3280811"/>
            <a:ext cx="706860" cy="3340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CA-attention</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528" name="矩形 527">
            <a:extLst>
              <a:ext uri="{FF2B5EF4-FFF2-40B4-BE49-F238E27FC236}">
                <a16:creationId xmlns:a16="http://schemas.microsoft.com/office/drawing/2014/main" id="{0763AECE-977C-BCCB-06A3-24C887354E0C}"/>
              </a:ext>
            </a:extLst>
          </p:cNvPr>
          <p:cNvSpPr/>
          <p:nvPr/>
        </p:nvSpPr>
        <p:spPr>
          <a:xfrm>
            <a:off x="8255692" y="3280811"/>
            <a:ext cx="706860" cy="3340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CA-attention</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529" name="矩形 528">
            <a:extLst>
              <a:ext uri="{FF2B5EF4-FFF2-40B4-BE49-F238E27FC236}">
                <a16:creationId xmlns:a16="http://schemas.microsoft.com/office/drawing/2014/main" id="{9BDB2BD3-E391-5B0A-3F8F-A91EB912A416}"/>
              </a:ext>
            </a:extLst>
          </p:cNvPr>
          <p:cNvSpPr/>
          <p:nvPr/>
        </p:nvSpPr>
        <p:spPr>
          <a:xfrm>
            <a:off x="9336833" y="3280811"/>
            <a:ext cx="706860" cy="3340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CA-attention</a:t>
            </a:r>
            <a:endParaRPr lang="zh-CN" altLang="en-US" sz="900" dirty="0">
              <a:solidFill>
                <a:schemeClr val="tx1"/>
              </a:solidFill>
              <a:latin typeface="微软雅黑" panose="020B0503020204020204" pitchFamily="34" charset="-122"/>
              <a:ea typeface="微软雅黑" panose="020B0503020204020204" pitchFamily="34" charset="-122"/>
            </a:endParaRPr>
          </a:p>
        </p:txBody>
      </p:sp>
      <p:cxnSp>
        <p:nvCxnSpPr>
          <p:cNvPr id="531" name="连接符: 肘形 530">
            <a:extLst>
              <a:ext uri="{FF2B5EF4-FFF2-40B4-BE49-F238E27FC236}">
                <a16:creationId xmlns:a16="http://schemas.microsoft.com/office/drawing/2014/main" id="{F46265DA-9080-FF2D-C0E4-0F3393F53324}"/>
              </a:ext>
            </a:extLst>
          </p:cNvPr>
          <p:cNvCxnSpPr>
            <a:stCxn id="523" idx="2"/>
            <a:endCxn id="229" idx="0"/>
          </p:cNvCxnSpPr>
          <p:nvPr/>
        </p:nvCxnSpPr>
        <p:spPr>
          <a:xfrm rot="5400000">
            <a:off x="4123093" y="2610163"/>
            <a:ext cx="1319035" cy="3328460"/>
          </a:xfrm>
          <a:prstGeom prst="bentConnector3">
            <a:avLst>
              <a:gd name="adj1" fmla="val 4700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4" name="连接符: 肘形 533">
            <a:extLst>
              <a:ext uri="{FF2B5EF4-FFF2-40B4-BE49-F238E27FC236}">
                <a16:creationId xmlns:a16="http://schemas.microsoft.com/office/drawing/2014/main" id="{AFF70235-A15B-033F-2E1E-8B2927035BD3}"/>
              </a:ext>
            </a:extLst>
          </p:cNvPr>
          <p:cNvCxnSpPr>
            <a:stCxn id="14" idx="2"/>
            <a:endCxn id="527" idx="0"/>
          </p:cNvCxnSpPr>
          <p:nvPr/>
        </p:nvCxnSpPr>
        <p:spPr>
          <a:xfrm rot="16200000" flipH="1">
            <a:off x="6955751" y="2708580"/>
            <a:ext cx="1047619" cy="9684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6" name="连接符: 肘形 535">
            <a:extLst>
              <a:ext uri="{FF2B5EF4-FFF2-40B4-BE49-F238E27FC236}">
                <a16:creationId xmlns:a16="http://schemas.microsoft.com/office/drawing/2014/main" id="{C1C5CAAF-117E-68B3-98A9-A21D10587BE8}"/>
              </a:ext>
            </a:extLst>
          </p:cNvPr>
          <p:cNvCxnSpPr>
            <a:stCxn id="20" idx="2"/>
            <a:endCxn id="528" idx="0"/>
          </p:cNvCxnSpPr>
          <p:nvPr/>
        </p:nvCxnSpPr>
        <p:spPr>
          <a:xfrm rot="5400000">
            <a:off x="8183682" y="2649460"/>
            <a:ext cx="1056792" cy="20591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9" name="连接符: 肘形 538">
            <a:extLst>
              <a:ext uri="{FF2B5EF4-FFF2-40B4-BE49-F238E27FC236}">
                <a16:creationId xmlns:a16="http://schemas.microsoft.com/office/drawing/2014/main" id="{7FD7C0ED-C804-ACFD-31B5-CD9217A5873F}"/>
              </a:ext>
            </a:extLst>
          </p:cNvPr>
          <p:cNvCxnSpPr>
            <a:stCxn id="527" idx="2"/>
            <a:endCxn id="219" idx="0"/>
          </p:cNvCxnSpPr>
          <p:nvPr/>
        </p:nvCxnSpPr>
        <p:spPr>
          <a:xfrm rot="5400000">
            <a:off x="5656294" y="3064253"/>
            <a:ext cx="1321065" cy="2422311"/>
          </a:xfrm>
          <a:prstGeom prst="bentConnector3">
            <a:avLst>
              <a:gd name="adj1" fmla="val 55976"/>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1" name="连接符: 肘形 540">
            <a:extLst>
              <a:ext uri="{FF2B5EF4-FFF2-40B4-BE49-F238E27FC236}">
                <a16:creationId xmlns:a16="http://schemas.microsoft.com/office/drawing/2014/main" id="{660EEB10-AB14-91E4-7CFA-E3164A042454}"/>
              </a:ext>
            </a:extLst>
          </p:cNvPr>
          <p:cNvCxnSpPr>
            <a:cxnSpLocks/>
            <a:stCxn id="528" idx="2"/>
            <a:endCxn id="207" idx="0"/>
          </p:cNvCxnSpPr>
          <p:nvPr/>
        </p:nvCxnSpPr>
        <p:spPr>
          <a:xfrm rot="5400000">
            <a:off x="7230248" y="3559096"/>
            <a:ext cx="1323095" cy="1434654"/>
          </a:xfrm>
          <a:prstGeom prst="bentConnector3">
            <a:avLst>
              <a:gd name="adj1" fmla="val 62927"/>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3" name="连接符: 肘形 542">
            <a:extLst>
              <a:ext uri="{FF2B5EF4-FFF2-40B4-BE49-F238E27FC236}">
                <a16:creationId xmlns:a16="http://schemas.microsoft.com/office/drawing/2014/main" id="{0601C158-6A80-E0F9-261F-5D7D3022B78D}"/>
              </a:ext>
            </a:extLst>
          </p:cNvPr>
          <p:cNvCxnSpPr>
            <a:stCxn id="529" idx="2"/>
            <a:endCxn id="195" idx="0"/>
          </p:cNvCxnSpPr>
          <p:nvPr/>
        </p:nvCxnSpPr>
        <p:spPr>
          <a:xfrm rot="5400000">
            <a:off x="8820948" y="4068655"/>
            <a:ext cx="1323095" cy="415536"/>
          </a:xfrm>
          <a:prstGeom prst="bentConnector3">
            <a:avLst>
              <a:gd name="adj1" fmla="val 61436"/>
            </a:avLst>
          </a:prstGeom>
          <a:ln>
            <a:tailEnd type="arrow"/>
          </a:ln>
        </p:spPr>
        <p:style>
          <a:lnRef idx="2">
            <a:schemeClr val="accent1"/>
          </a:lnRef>
          <a:fillRef idx="0">
            <a:schemeClr val="accent1"/>
          </a:fillRef>
          <a:effectRef idx="1">
            <a:schemeClr val="accent1"/>
          </a:effectRef>
          <a:fontRef idx="minor">
            <a:schemeClr val="tx1"/>
          </a:fontRef>
        </p:style>
      </p:cxnSp>
      <p:sp>
        <p:nvSpPr>
          <p:cNvPr id="554" name="矩形: 圆角 553">
            <a:extLst>
              <a:ext uri="{FF2B5EF4-FFF2-40B4-BE49-F238E27FC236}">
                <a16:creationId xmlns:a16="http://schemas.microsoft.com/office/drawing/2014/main" id="{27102006-F9A7-3B04-029A-CF98F4912F3C}"/>
              </a:ext>
            </a:extLst>
          </p:cNvPr>
          <p:cNvSpPr/>
          <p:nvPr/>
        </p:nvSpPr>
        <p:spPr>
          <a:xfrm>
            <a:off x="5938978" y="2995855"/>
            <a:ext cx="4366954" cy="875976"/>
          </a:xfrm>
          <a:prstGeom prst="round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文本框 554">
            <a:extLst>
              <a:ext uri="{FF2B5EF4-FFF2-40B4-BE49-F238E27FC236}">
                <a16:creationId xmlns:a16="http://schemas.microsoft.com/office/drawing/2014/main" id="{222148E9-153F-E146-21DF-1812EC95BB7B}"/>
              </a:ext>
            </a:extLst>
          </p:cNvPr>
          <p:cNvSpPr txBox="1"/>
          <p:nvPr/>
        </p:nvSpPr>
        <p:spPr>
          <a:xfrm>
            <a:off x="6192083" y="3941093"/>
            <a:ext cx="3708432" cy="307777"/>
          </a:xfrm>
          <a:prstGeom prst="rect">
            <a:avLst/>
          </a:prstGeom>
          <a:noFill/>
        </p:spPr>
        <p:txBody>
          <a:bodyPr wrap="square" rtlCol="0">
            <a:spAutoFit/>
          </a:bodyPr>
          <a:lstStyle/>
          <a:p>
            <a:pPr algn="ct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这一部分还没加上 </a:t>
            </a: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5734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3A97D7E-7321-04EC-D82E-11AE6D5AD91B}"/>
              </a:ext>
            </a:extLst>
          </p:cNvPr>
          <p:cNvCxnSpPr>
            <a:stCxn id="87" idx="3"/>
            <a:endCxn id="95" idx="1"/>
          </p:cNvCxnSpPr>
          <p:nvPr/>
        </p:nvCxnSpPr>
        <p:spPr>
          <a:xfrm>
            <a:off x="2605741" y="1979938"/>
            <a:ext cx="1589927" cy="0"/>
          </a:xfrm>
          <a:prstGeom prst="line">
            <a:avLst/>
          </a:prstGeom>
          <a:ln w="19050">
            <a:solidFill>
              <a:schemeClr val="accent5">
                <a:lumMod val="75000"/>
              </a:schemeClr>
            </a:solidFill>
          </a:ln>
        </p:spPr>
        <p:style>
          <a:lnRef idx="2">
            <a:schemeClr val="accent5"/>
          </a:lnRef>
          <a:fillRef idx="0">
            <a:schemeClr val="accent5"/>
          </a:fillRef>
          <a:effectRef idx="1">
            <a:schemeClr val="accent5"/>
          </a:effectRef>
          <a:fontRef idx="minor">
            <a:schemeClr val="tx1"/>
          </a:fontRef>
        </p:style>
      </p:cxnSp>
      <p:cxnSp>
        <p:nvCxnSpPr>
          <p:cNvPr id="3" name="直接连接符 2">
            <a:extLst>
              <a:ext uri="{FF2B5EF4-FFF2-40B4-BE49-F238E27FC236}">
                <a16:creationId xmlns:a16="http://schemas.microsoft.com/office/drawing/2014/main" id="{90431FB8-6896-7497-9EFB-8FAF514F0CA6}"/>
              </a:ext>
            </a:extLst>
          </p:cNvPr>
          <p:cNvCxnSpPr>
            <a:cxnSpLocks/>
            <a:stCxn id="86" idx="3"/>
            <a:endCxn id="94" idx="1"/>
          </p:cNvCxnSpPr>
          <p:nvPr/>
        </p:nvCxnSpPr>
        <p:spPr>
          <a:xfrm>
            <a:off x="2609088" y="1318844"/>
            <a:ext cx="1589927" cy="0"/>
          </a:xfrm>
          <a:prstGeom prst="line">
            <a:avLst/>
          </a:prstGeom>
          <a:ln w="19050">
            <a:solidFill>
              <a:schemeClr val="accent5">
                <a:lumMod val="75000"/>
              </a:schemeClr>
            </a:solidFill>
          </a:ln>
        </p:spPr>
        <p:style>
          <a:lnRef idx="2">
            <a:schemeClr val="accent5"/>
          </a:lnRef>
          <a:fillRef idx="0">
            <a:schemeClr val="accent5"/>
          </a:fillRef>
          <a:effectRef idx="1">
            <a:schemeClr val="accent5"/>
          </a:effectRef>
          <a:fontRef idx="minor">
            <a:schemeClr val="tx1"/>
          </a:fontRef>
        </p:style>
      </p:cxnSp>
      <p:grpSp>
        <p:nvGrpSpPr>
          <p:cNvPr id="4" name="组合 3">
            <a:extLst>
              <a:ext uri="{FF2B5EF4-FFF2-40B4-BE49-F238E27FC236}">
                <a16:creationId xmlns:a16="http://schemas.microsoft.com/office/drawing/2014/main" id="{1F9E08DC-D6B7-9687-DAB2-762C367B082B}"/>
              </a:ext>
            </a:extLst>
          </p:cNvPr>
          <p:cNvGrpSpPr/>
          <p:nvPr/>
        </p:nvGrpSpPr>
        <p:grpSpPr>
          <a:xfrm>
            <a:off x="5791774" y="751748"/>
            <a:ext cx="646331" cy="1465114"/>
            <a:chOff x="2852125" y="757041"/>
            <a:chExt cx="646331" cy="1465114"/>
          </a:xfrm>
        </p:grpSpPr>
        <p:sp>
          <p:nvSpPr>
            <p:cNvPr id="5" name="矩形 4">
              <a:extLst>
                <a:ext uri="{FF2B5EF4-FFF2-40B4-BE49-F238E27FC236}">
                  <a16:creationId xmlns:a16="http://schemas.microsoft.com/office/drawing/2014/main" id="{4B57A954-76B9-5825-6A26-C8A1D3B52C05}"/>
                </a:ext>
              </a:extLst>
            </p:cNvPr>
            <p:cNvSpPr/>
            <p:nvPr/>
          </p:nvSpPr>
          <p:spPr>
            <a:xfrm>
              <a:off x="2898821"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AAA096C-7618-5596-D0EE-D60B9C98DCF4}"/>
                </a:ext>
              </a:extLst>
            </p:cNvPr>
            <p:cNvSpPr txBox="1"/>
            <p:nvPr/>
          </p:nvSpPr>
          <p:spPr>
            <a:xfrm>
              <a:off x="2852125" y="75704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grpSp>
      <p:grpSp>
        <p:nvGrpSpPr>
          <p:cNvPr id="7" name="组合 6">
            <a:extLst>
              <a:ext uri="{FF2B5EF4-FFF2-40B4-BE49-F238E27FC236}">
                <a16:creationId xmlns:a16="http://schemas.microsoft.com/office/drawing/2014/main" id="{1E7E56B9-C058-F947-5D5B-1A8B3700F1CF}"/>
              </a:ext>
            </a:extLst>
          </p:cNvPr>
          <p:cNvGrpSpPr/>
          <p:nvPr/>
        </p:nvGrpSpPr>
        <p:grpSpPr>
          <a:xfrm>
            <a:off x="7042573" y="746116"/>
            <a:ext cx="798616" cy="1476378"/>
            <a:chOff x="4717104" y="745777"/>
            <a:chExt cx="798616" cy="1476378"/>
          </a:xfrm>
        </p:grpSpPr>
        <p:sp>
          <p:nvSpPr>
            <p:cNvPr id="8" name="文本框 7">
              <a:extLst>
                <a:ext uri="{FF2B5EF4-FFF2-40B4-BE49-F238E27FC236}">
                  <a16:creationId xmlns:a16="http://schemas.microsoft.com/office/drawing/2014/main" id="{31A93749-6F32-1D0F-6757-EFEA19AEE3E0}"/>
                </a:ext>
              </a:extLst>
            </p:cNvPr>
            <p:cNvSpPr txBox="1"/>
            <p:nvPr/>
          </p:nvSpPr>
          <p:spPr>
            <a:xfrm>
              <a:off x="4717104" y="745777"/>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88E8B656-9F3E-93E5-55B4-EDB7F1EEB85A}"/>
                </a:ext>
              </a:extLst>
            </p:cNvPr>
            <p:cNvSpPr/>
            <p:nvPr/>
          </p:nvSpPr>
          <p:spPr>
            <a:xfrm>
              <a:off x="4836580"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BEBBA20-E79C-4E9F-4346-03A4E1B54482}"/>
                    </a:ext>
                  </a:extLst>
                </p:cNvPr>
                <p:cNvSpPr txBox="1"/>
                <p:nvPr/>
              </p:nvSpPr>
              <p:spPr>
                <a:xfrm>
                  <a:off x="4953661" y="1896896"/>
                  <a:ext cx="352775"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1F6F7EAD-CDEC-6A2E-5656-DFA1F31D77C8}"/>
                    </a:ext>
                  </a:extLst>
                </p:cNvPr>
                <p:cNvSpPr txBox="1">
                  <a:spLocks noRot="1" noChangeAspect="1" noMove="1" noResize="1" noEditPoints="1" noAdjustHandles="1" noChangeArrowheads="1" noChangeShapeType="1" noTextEdit="1"/>
                </p:cNvSpPr>
                <p:nvPr/>
              </p:nvSpPr>
              <p:spPr>
                <a:xfrm>
                  <a:off x="4953661" y="1896896"/>
                  <a:ext cx="352775" cy="276999"/>
                </a:xfrm>
                <a:prstGeom prst="rect">
                  <a:avLst/>
                </a:prstGeom>
                <a:blipFill>
                  <a:blip r:embed="rId2"/>
                  <a:stretch>
                    <a:fillRect l="-1724"/>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E5C1F793-BACC-16A4-D06B-BAFDFAA46098}"/>
              </a:ext>
            </a:extLst>
          </p:cNvPr>
          <p:cNvGrpSpPr/>
          <p:nvPr/>
        </p:nvGrpSpPr>
        <p:grpSpPr>
          <a:xfrm>
            <a:off x="8445657" y="744298"/>
            <a:ext cx="798616" cy="1480014"/>
            <a:chOff x="6874220" y="742141"/>
            <a:chExt cx="798616" cy="1480014"/>
          </a:xfrm>
        </p:grpSpPr>
        <p:sp>
          <p:nvSpPr>
            <p:cNvPr id="12" name="文本框 11">
              <a:extLst>
                <a:ext uri="{FF2B5EF4-FFF2-40B4-BE49-F238E27FC236}">
                  <a16:creationId xmlns:a16="http://schemas.microsoft.com/office/drawing/2014/main" id="{27BFB9FD-A0E3-DBC7-B6DC-033A67B73800}"/>
                </a:ext>
              </a:extLst>
            </p:cNvPr>
            <p:cNvSpPr txBox="1"/>
            <p:nvPr/>
          </p:nvSpPr>
          <p:spPr>
            <a:xfrm>
              <a:off x="6874220" y="742141"/>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698DA46B-B115-8E25-8056-E98942182328}"/>
                </a:ext>
              </a:extLst>
            </p:cNvPr>
            <p:cNvSpPr/>
            <p:nvPr/>
          </p:nvSpPr>
          <p:spPr>
            <a:xfrm>
              <a:off x="697450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0654B65-A235-01AA-4939-A9AEF4DF2F90}"/>
                    </a:ext>
                  </a:extLst>
                </p:cNvPr>
                <p:cNvSpPr txBox="1"/>
                <p:nvPr/>
              </p:nvSpPr>
              <p:spPr>
                <a:xfrm>
                  <a:off x="7052434" y="1918879"/>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4C29ABAC-7068-2D47-2C4B-5445C07D81AB}"/>
                    </a:ext>
                  </a:extLst>
                </p:cNvPr>
                <p:cNvSpPr txBox="1">
                  <a:spLocks noRot="1" noChangeAspect="1" noMove="1" noResize="1" noEditPoints="1" noAdjustHandles="1" noChangeArrowheads="1" noChangeShapeType="1" noTextEdit="1"/>
                </p:cNvSpPr>
                <p:nvPr/>
              </p:nvSpPr>
              <p:spPr>
                <a:xfrm>
                  <a:off x="7052434" y="1918879"/>
                  <a:ext cx="452880" cy="276999"/>
                </a:xfrm>
                <a:prstGeom prst="rect">
                  <a:avLst/>
                </a:prstGeom>
                <a:blipFill>
                  <a:blip r:embed="rId3"/>
                  <a:stretch>
                    <a:fillRect/>
                  </a:stretch>
                </a:blipFill>
              </p:spPr>
              <p:txBody>
                <a:bodyPr/>
                <a:lstStyle/>
                <a:p>
                  <a:r>
                    <a:rPr lang="zh-CN" altLang="en-US">
                      <a:noFill/>
                    </a:rPr>
                    <a:t> </a:t>
                  </a:r>
                </a:p>
              </p:txBody>
            </p:sp>
          </mc:Fallback>
        </mc:AlternateContent>
      </p:grpSp>
      <p:cxnSp>
        <p:nvCxnSpPr>
          <p:cNvPr id="15" name="直接连接符 14">
            <a:extLst>
              <a:ext uri="{FF2B5EF4-FFF2-40B4-BE49-F238E27FC236}">
                <a16:creationId xmlns:a16="http://schemas.microsoft.com/office/drawing/2014/main" id="{81EA550D-614C-B425-5D46-BF64F5602236}"/>
              </a:ext>
            </a:extLst>
          </p:cNvPr>
          <p:cNvCxnSpPr>
            <a:cxnSpLocks/>
            <a:stCxn id="9" idx="3"/>
            <a:endCxn id="13" idx="1"/>
          </p:cNvCxnSpPr>
          <p:nvPr/>
        </p:nvCxnSpPr>
        <p:spPr>
          <a:xfrm>
            <a:off x="7700228" y="1622501"/>
            <a:ext cx="845715"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B949C3ED-48F4-10D9-5154-C3253EF157C0}"/>
              </a:ext>
            </a:extLst>
          </p:cNvPr>
          <p:cNvCxnSpPr>
            <a:cxnSpLocks/>
            <a:stCxn id="13" idx="3"/>
            <a:endCxn id="23" idx="1"/>
          </p:cNvCxnSpPr>
          <p:nvPr/>
        </p:nvCxnSpPr>
        <p:spPr>
          <a:xfrm flipV="1">
            <a:off x="9084122" y="1624126"/>
            <a:ext cx="849010" cy="193"/>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7" name="组合 16">
            <a:extLst>
              <a:ext uri="{FF2B5EF4-FFF2-40B4-BE49-F238E27FC236}">
                <a16:creationId xmlns:a16="http://schemas.microsoft.com/office/drawing/2014/main" id="{F6209865-7F13-8131-BFB4-B75A5402A9B4}"/>
              </a:ext>
            </a:extLst>
          </p:cNvPr>
          <p:cNvGrpSpPr/>
          <p:nvPr/>
        </p:nvGrpSpPr>
        <p:grpSpPr>
          <a:xfrm>
            <a:off x="11147922" y="2673485"/>
            <a:ext cx="803425" cy="1486165"/>
            <a:chOff x="10853716" y="744195"/>
            <a:chExt cx="803425" cy="1486165"/>
          </a:xfrm>
        </p:grpSpPr>
        <p:sp>
          <p:nvSpPr>
            <p:cNvPr id="18" name="文本框 17">
              <a:extLst>
                <a:ext uri="{FF2B5EF4-FFF2-40B4-BE49-F238E27FC236}">
                  <a16:creationId xmlns:a16="http://schemas.microsoft.com/office/drawing/2014/main" id="{07763F03-6633-88FC-DCB9-4AA360F9A618}"/>
                </a:ext>
              </a:extLst>
            </p:cNvPr>
            <p:cNvSpPr txBox="1"/>
            <p:nvPr/>
          </p:nvSpPr>
          <p:spPr>
            <a:xfrm>
              <a:off x="10853716" y="744195"/>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1A7DB373-C904-7E76-A73A-EDDF99FE656C}"/>
                </a:ext>
              </a:extLst>
            </p:cNvPr>
            <p:cNvSpPr/>
            <p:nvPr/>
          </p:nvSpPr>
          <p:spPr>
            <a:xfrm>
              <a:off x="10986339" y="1030373"/>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0CBFF32-8525-2186-CB94-4CD968AE8998}"/>
                    </a:ext>
                  </a:extLst>
                </p:cNvPr>
                <p:cNvSpPr txBox="1"/>
                <p:nvPr/>
              </p:nvSpPr>
              <p:spPr>
                <a:xfrm>
                  <a:off x="11027411" y="1924097"/>
                  <a:ext cx="452881"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4704616E-98DD-43B9-6735-604A4EEE39C8}"/>
                    </a:ext>
                  </a:extLst>
                </p:cNvPr>
                <p:cNvSpPr txBox="1">
                  <a:spLocks noRot="1" noChangeAspect="1" noMove="1" noResize="1" noEditPoints="1" noAdjustHandles="1" noChangeArrowheads="1" noChangeShapeType="1" noTextEdit="1"/>
                </p:cNvSpPr>
                <p:nvPr/>
              </p:nvSpPr>
              <p:spPr>
                <a:xfrm>
                  <a:off x="11027411" y="1924097"/>
                  <a:ext cx="452881" cy="276999"/>
                </a:xfrm>
                <a:prstGeom prst="rect">
                  <a:avLst/>
                </a:prstGeom>
                <a:blipFill>
                  <a:blip r:embed="rId4"/>
                  <a:stretch>
                    <a:fillRect/>
                  </a:stretch>
                </a:blipFill>
              </p:spPr>
              <p:txBody>
                <a:bodyPr/>
                <a:lstStyle/>
                <a:p>
                  <a:r>
                    <a:rPr lang="zh-CN" altLang="en-US">
                      <a:noFill/>
                    </a:rPr>
                    <a:t> </a:t>
                  </a:r>
                </a:p>
              </p:txBody>
            </p:sp>
          </mc:Fallback>
        </mc:AlternateContent>
      </p:grpSp>
      <p:grpSp>
        <p:nvGrpSpPr>
          <p:cNvPr id="21" name="组合 20">
            <a:extLst>
              <a:ext uri="{FF2B5EF4-FFF2-40B4-BE49-F238E27FC236}">
                <a16:creationId xmlns:a16="http://schemas.microsoft.com/office/drawing/2014/main" id="{41FE19D9-27CF-D279-BCBD-BDD20050E6D9}"/>
              </a:ext>
            </a:extLst>
          </p:cNvPr>
          <p:cNvGrpSpPr/>
          <p:nvPr/>
        </p:nvGrpSpPr>
        <p:grpSpPr>
          <a:xfrm>
            <a:off x="9848741" y="744492"/>
            <a:ext cx="798616" cy="1479627"/>
            <a:chOff x="9044485" y="742528"/>
            <a:chExt cx="798616" cy="1479627"/>
          </a:xfrm>
        </p:grpSpPr>
        <p:sp>
          <p:nvSpPr>
            <p:cNvPr id="22" name="文本框 21">
              <a:extLst>
                <a:ext uri="{FF2B5EF4-FFF2-40B4-BE49-F238E27FC236}">
                  <a16:creationId xmlns:a16="http://schemas.microsoft.com/office/drawing/2014/main" id="{FC25B36D-DA01-A587-CF26-0AD06BF8910E}"/>
                </a:ext>
              </a:extLst>
            </p:cNvPr>
            <p:cNvSpPr txBox="1"/>
            <p:nvPr/>
          </p:nvSpPr>
          <p:spPr>
            <a:xfrm>
              <a:off x="9044485" y="742528"/>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9F4828D7-9F13-0922-20B1-415F82B21D03}"/>
                </a:ext>
              </a:extLst>
            </p:cNvPr>
            <p:cNvSpPr/>
            <p:nvPr/>
          </p:nvSpPr>
          <p:spPr>
            <a:xfrm>
              <a:off x="912887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7B093CA-EC20-EB64-F34E-53BD703A46F0}"/>
                    </a:ext>
                  </a:extLst>
                </p:cNvPr>
                <p:cNvSpPr txBox="1"/>
                <p:nvPr/>
              </p:nvSpPr>
              <p:spPr>
                <a:xfrm>
                  <a:off x="9192505" y="1920066"/>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4" name="文本框 73">
                  <a:extLst>
                    <a:ext uri="{FF2B5EF4-FFF2-40B4-BE49-F238E27FC236}">
                      <a16:creationId xmlns:a16="http://schemas.microsoft.com/office/drawing/2014/main" id="{F2850E9F-BCFA-1313-3E7A-7949231E77A4}"/>
                    </a:ext>
                  </a:extLst>
                </p:cNvPr>
                <p:cNvSpPr txBox="1">
                  <a:spLocks noRot="1" noChangeAspect="1" noMove="1" noResize="1" noEditPoints="1" noAdjustHandles="1" noChangeArrowheads="1" noChangeShapeType="1" noTextEdit="1"/>
                </p:cNvSpPr>
                <p:nvPr/>
              </p:nvSpPr>
              <p:spPr>
                <a:xfrm>
                  <a:off x="9192505" y="1920066"/>
                  <a:ext cx="452880" cy="276999"/>
                </a:xfrm>
                <a:prstGeom prst="rect">
                  <a:avLst/>
                </a:prstGeom>
                <a:blipFill>
                  <a:blip r:embed="rId5"/>
                  <a:stretch>
                    <a:fillRect/>
                  </a:stretch>
                </a:blipFill>
              </p:spPr>
              <p:txBody>
                <a:bodyPr/>
                <a:lstStyle/>
                <a:p>
                  <a:r>
                    <a:rPr lang="zh-CN" altLang="en-US">
                      <a:noFill/>
                    </a:rPr>
                    <a:t> </a:t>
                  </a:r>
                </a:p>
              </p:txBody>
            </p:sp>
          </mc:Fallback>
        </mc:AlternateContent>
      </p:grpSp>
      <p:cxnSp>
        <p:nvCxnSpPr>
          <p:cNvPr id="25" name="直接连接符 24">
            <a:extLst>
              <a:ext uri="{FF2B5EF4-FFF2-40B4-BE49-F238E27FC236}">
                <a16:creationId xmlns:a16="http://schemas.microsoft.com/office/drawing/2014/main" id="{B3389047-7EAF-2D2C-DB8F-D5304DFF86E3}"/>
              </a:ext>
            </a:extLst>
          </p:cNvPr>
          <p:cNvCxnSpPr>
            <a:cxnSpLocks/>
            <a:stCxn id="5" idx="3"/>
            <a:endCxn id="9" idx="1"/>
          </p:cNvCxnSpPr>
          <p:nvPr/>
        </p:nvCxnSpPr>
        <p:spPr>
          <a:xfrm>
            <a:off x="6376649" y="1616869"/>
            <a:ext cx="785400"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矩形 25">
            <a:extLst>
              <a:ext uri="{FF2B5EF4-FFF2-40B4-BE49-F238E27FC236}">
                <a16:creationId xmlns:a16="http://schemas.microsoft.com/office/drawing/2014/main" id="{19E5DA27-651A-4728-AC02-BFC318238D05}"/>
              </a:ext>
            </a:extLst>
          </p:cNvPr>
          <p:cNvSpPr/>
          <p:nvPr/>
        </p:nvSpPr>
        <p:spPr>
          <a:xfrm>
            <a:off x="10409637" y="55755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6F67EE3E-5223-37B8-569D-5863B3C87D2A}"/>
              </a:ext>
            </a:extLst>
          </p:cNvPr>
          <p:cNvGrpSpPr/>
          <p:nvPr/>
        </p:nvGrpSpPr>
        <p:grpSpPr>
          <a:xfrm>
            <a:off x="8579737" y="4937971"/>
            <a:ext cx="1389981" cy="1755141"/>
            <a:chOff x="8579737" y="4937971"/>
            <a:chExt cx="1389981" cy="1755141"/>
          </a:xfrm>
        </p:grpSpPr>
        <p:sp>
          <p:nvSpPr>
            <p:cNvPr id="28" name="矩形 27">
              <a:extLst>
                <a:ext uri="{FF2B5EF4-FFF2-40B4-BE49-F238E27FC236}">
                  <a16:creationId xmlns:a16="http://schemas.microsoft.com/office/drawing/2014/main" id="{AC2FD977-671E-4D25-DEA9-5E68DD668683}"/>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6C0E6A94-C59D-BEA4-0D32-3481B8885099}"/>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C2D8E512-007D-6101-46D4-6F0EAB3F1492}"/>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F58A3231-6319-A8CB-B798-DAA40B397668}"/>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F1161795-5181-9F5F-62D3-6F42D472426D}"/>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8D562E0-ABBB-24E4-3DD4-CD5D621F2D6D}"/>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6D46AB1E-89DF-B404-B226-F65EA86F1480}"/>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7783E8FD-4E5A-326E-2E29-521A389D9220}"/>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36" name="组合 35">
            <a:extLst>
              <a:ext uri="{FF2B5EF4-FFF2-40B4-BE49-F238E27FC236}">
                <a16:creationId xmlns:a16="http://schemas.microsoft.com/office/drawing/2014/main" id="{28423D23-C5E8-CA17-59C5-395B8A9AF67D}"/>
              </a:ext>
            </a:extLst>
          </p:cNvPr>
          <p:cNvGrpSpPr/>
          <p:nvPr/>
        </p:nvGrpSpPr>
        <p:grpSpPr>
          <a:xfrm>
            <a:off x="6479478" y="4937971"/>
            <a:ext cx="1389980" cy="1755141"/>
            <a:chOff x="6479478" y="4937971"/>
            <a:chExt cx="1389980" cy="1755141"/>
          </a:xfrm>
        </p:grpSpPr>
        <p:sp>
          <p:nvSpPr>
            <p:cNvPr id="37" name="矩形 36">
              <a:extLst>
                <a:ext uri="{FF2B5EF4-FFF2-40B4-BE49-F238E27FC236}">
                  <a16:creationId xmlns:a16="http://schemas.microsoft.com/office/drawing/2014/main" id="{F4274165-409D-67E0-CD7B-124D126797F3}"/>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C6AB1C3E-1988-8A84-A21F-0B2064446DD0}"/>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EC493EB6-DB81-CD50-DEC4-EF6F68F05615}"/>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8D768987-561D-9640-7A95-E57012F0F9CF}"/>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9599D15-9341-772C-E3D1-EFEA1132E02D}"/>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D14B28F8-536D-1109-6076-DB19ED38073F}"/>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AEC301F5-F503-6A92-E10E-C9095FA772E7}"/>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E98CDFA9-724E-D6CC-AB7E-48AD948F0DFB}"/>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45" name="组合 44">
            <a:extLst>
              <a:ext uri="{FF2B5EF4-FFF2-40B4-BE49-F238E27FC236}">
                <a16:creationId xmlns:a16="http://schemas.microsoft.com/office/drawing/2014/main" id="{3AFF50D2-4C84-CDD6-88D4-9FB0FB42803D}"/>
              </a:ext>
            </a:extLst>
          </p:cNvPr>
          <p:cNvGrpSpPr/>
          <p:nvPr/>
        </p:nvGrpSpPr>
        <p:grpSpPr>
          <a:xfrm>
            <a:off x="4410680" y="4935941"/>
            <a:ext cx="1389980" cy="1755141"/>
            <a:chOff x="4410680" y="4935941"/>
            <a:chExt cx="1389980" cy="1755141"/>
          </a:xfrm>
        </p:grpSpPr>
        <p:sp>
          <p:nvSpPr>
            <p:cNvPr id="46" name="矩形 45">
              <a:extLst>
                <a:ext uri="{FF2B5EF4-FFF2-40B4-BE49-F238E27FC236}">
                  <a16:creationId xmlns:a16="http://schemas.microsoft.com/office/drawing/2014/main" id="{61D5697F-49FF-3380-45D9-CB5243FA3F15}"/>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39AF9F48-0D20-A66F-40B7-C28D62483D94}"/>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67708ED5-A623-D102-B70C-4AE134D0D61C}"/>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6026336C-433D-C729-FBD0-1763E1292C68}"/>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460097E3-586B-6A8C-4D58-A75F97866945}"/>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DF22BB5E-E20E-C73F-CEB2-29D505B8844D}"/>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6A9D0055-B8F9-1A95-9CF0-B169B9B5515F}"/>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7A89263E-8500-4E71-A1E4-CF4E102895ED}"/>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84D6FB8E-E4C2-DF2D-D951-F64CA13DD580}"/>
              </a:ext>
            </a:extLst>
          </p:cNvPr>
          <p:cNvGrpSpPr/>
          <p:nvPr/>
        </p:nvGrpSpPr>
        <p:grpSpPr>
          <a:xfrm>
            <a:off x="2423389" y="4933911"/>
            <a:ext cx="1389981" cy="1755141"/>
            <a:chOff x="2423389" y="4933911"/>
            <a:chExt cx="1389981" cy="1755141"/>
          </a:xfrm>
        </p:grpSpPr>
        <p:sp>
          <p:nvSpPr>
            <p:cNvPr id="55" name="矩形 54">
              <a:extLst>
                <a:ext uri="{FF2B5EF4-FFF2-40B4-BE49-F238E27FC236}">
                  <a16:creationId xmlns:a16="http://schemas.microsoft.com/office/drawing/2014/main" id="{5958534F-4D54-A447-2483-CF6BFEF1539A}"/>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723D693B-AD14-E41B-6EB8-08E0AA1D0141}"/>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5BC02128-D870-A85F-7A88-283182C520ED}"/>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54540912-B345-7B79-B588-CE4007B32E85}"/>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BE7ED1A6-C637-EFA5-9753-06874ABBA29B}"/>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3C10DB4F-E0AC-D4BB-15E2-088E9E2942C3}"/>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4C5055A9-5731-32D9-5941-5660476A8290}"/>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E30B61A5-1640-2F7F-F694-1EE29DDA45BA}"/>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63" name="矩形 62">
            <a:extLst>
              <a:ext uri="{FF2B5EF4-FFF2-40B4-BE49-F238E27FC236}">
                <a16:creationId xmlns:a16="http://schemas.microsoft.com/office/drawing/2014/main" id="{ABB56F95-F0C9-86B7-7AD0-876E41E86ECC}"/>
              </a:ext>
            </a:extLst>
          </p:cNvPr>
          <p:cNvSpPr/>
          <p:nvPr/>
        </p:nvSpPr>
        <p:spPr>
          <a:xfrm>
            <a:off x="341873" y="564554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Sigmod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a16="http://schemas.microsoft.com/office/drawing/2014/main" id="{A22F2A03-CF26-E287-02BB-4434174CC248}"/>
              </a:ext>
            </a:extLst>
          </p:cNvPr>
          <p:cNvSpPr/>
          <p:nvPr/>
        </p:nvSpPr>
        <p:spPr>
          <a:xfrm>
            <a:off x="341873" y="591430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4E9E051A-C928-A5BC-F57B-21C7DBA18C12}"/>
              </a:ext>
            </a:extLst>
          </p:cNvPr>
          <p:cNvSpPr/>
          <p:nvPr/>
        </p:nvSpPr>
        <p:spPr>
          <a:xfrm>
            <a:off x="341873" y="4263348"/>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66" name="连接符: 肘形 65">
            <a:extLst>
              <a:ext uri="{FF2B5EF4-FFF2-40B4-BE49-F238E27FC236}">
                <a16:creationId xmlns:a16="http://schemas.microsoft.com/office/drawing/2014/main" id="{1E7F45BB-E7AD-4CE0-5D4B-509FE869C8EB}"/>
              </a:ext>
            </a:extLst>
          </p:cNvPr>
          <p:cNvCxnSpPr>
            <a:stCxn id="26" idx="1"/>
            <a:endCxn id="28" idx="3"/>
          </p:cNvCxnSpPr>
          <p:nvPr/>
        </p:nvCxnSpPr>
        <p:spPr>
          <a:xfrm rot="10800000">
            <a:off x="9969717" y="5048007"/>
            <a:ext cx="439920" cy="637583"/>
          </a:xfrm>
          <a:prstGeom prst="bentConnector3">
            <a:avLst>
              <a:gd name="adj1" fmla="val 5897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连接符: 肘形 66">
            <a:extLst>
              <a:ext uri="{FF2B5EF4-FFF2-40B4-BE49-F238E27FC236}">
                <a16:creationId xmlns:a16="http://schemas.microsoft.com/office/drawing/2014/main" id="{54EC0B03-4AD0-C0E9-15CB-29757425E0D4}"/>
              </a:ext>
            </a:extLst>
          </p:cNvPr>
          <p:cNvCxnSpPr>
            <a:cxnSpLocks/>
            <a:stCxn id="35" idx="1"/>
            <a:endCxn id="37" idx="3"/>
          </p:cNvCxnSpPr>
          <p:nvPr/>
        </p:nvCxnSpPr>
        <p:spPr>
          <a:xfrm rot="10800000">
            <a:off x="7869458" y="504800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连接符: 肘形 67">
            <a:extLst>
              <a:ext uri="{FF2B5EF4-FFF2-40B4-BE49-F238E27FC236}">
                <a16:creationId xmlns:a16="http://schemas.microsoft.com/office/drawing/2014/main" id="{9047C199-8AA5-3BEA-E92A-F2B1910053A7}"/>
              </a:ext>
            </a:extLst>
          </p:cNvPr>
          <p:cNvCxnSpPr>
            <a:cxnSpLocks/>
            <a:stCxn id="44" idx="1"/>
            <a:endCxn id="46" idx="3"/>
          </p:cNvCxnSpPr>
          <p:nvPr/>
        </p:nvCxnSpPr>
        <p:spPr>
          <a:xfrm rot="10800000">
            <a:off x="5800660" y="504597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连接符: 肘形 68">
            <a:extLst>
              <a:ext uri="{FF2B5EF4-FFF2-40B4-BE49-F238E27FC236}">
                <a16:creationId xmlns:a16="http://schemas.microsoft.com/office/drawing/2014/main" id="{5E8D816A-4EA0-CA7C-DE6B-6E6DCD014524}"/>
              </a:ext>
            </a:extLst>
          </p:cNvPr>
          <p:cNvCxnSpPr>
            <a:cxnSpLocks/>
            <a:stCxn id="53" idx="1"/>
            <a:endCxn id="55" idx="3"/>
          </p:cNvCxnSpPr>
          <p:nvPr/>
        </p:nvCxnSpPr>
        <p:spPr>
          <a:xfrm rot="10800000">
            <a:off x="3813370" y="504394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连接符: 肘形 69">
            <a:extLst>
              <a:ext uri="{FF2B5EF4-FFF2-40B4-BE49-F238E27FC236}">
                <a16:creationId xmlns:a16="http://schemas.microsoft.com/office/drawing/2014/main" id="{3B7D073A-020A-AEBC-DD77-29B3C74D9817}"/>
              </a:ext>
            </a:extLst>
          </p:cNvPr>
          <p:cNvCxnSpPr>
            <a:stCxn id="62" idx="1"/>
            <a:endCxn id="64" idx="2"/>
          </p:cNvCxnSpPr>
          <p:nvPr/>
        </p:nvCxnSpPr>
        <p:spPr>
          <a:xfrm rot="10800000">
            <a:off x="1036863" y="6183063"/>
            <a:ext cx="1386526" cy="39595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4B945F71-C01E-F283-33F1-428A7D51181D}"/>
              </a:ext>
            </a:extLst>
          </p:cNvPr>
          <p:cNvCxnSpPr>
            <a:stCxn id="63" idx="0"/>
            <a:endCxn id="65" idx="2"/>
          </p:cNvCxnSpPr>
          <p:nvPr/>
        </p:nvCxnSpPr>
        <p:spPr>
          <a:xfrm flipV="1">
            <a:off x="1036863" y="4659179"/>
            <a:ext cx="0" cy="986361"/>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72" name="矩形: 圆角 71">
            <a:extLst>
              <a:ext uri="{FF2B5EF4-FFF2-40B4-BE49-F238E27FC236}">
                <a16:creationId xmlns:a16="http://schemas.microsoft.com/office/drawing/2014/main" id="{319451D8-07AF-6D85-9D01-CC7BE21D98A8}"/>
              </a:ext>
            </a:extLst>
          </p:cNvPr>
          <p:cNvSpPr/>
          <p:nvPr/>
        </p:nvSpPr>
        <p:spPr>
          <a:xfrm>
            <a:off x="2049486" y="4568417"/>
            <a:ext cx="8176553" cy="2215045"/>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B9F76039-AFD0-4F05-2751-E0E2A93B0E53}"/>
              </a:ext>
            </a:extLst>
          </p:cNvPr>
          <p:cNvSpPr txBox="1"/>
          <p:nvPr/>
        </p:nvSpPr>
        <p:spPr>
          <a:xfrm>
            <a:off x="2058756" y="4586920"/>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124B8042-8412-47A2-46F4-CDDC49EE5599}"/>
              </a:ext>
            </a:extLst>
          </p:cNvPr>
          <p:cNvSpPr/>
          <p:nvPr/>
        </p:nvSpPr>
        <p:spPr>
          <a:xfrm>
            <a:off x="340146" y="1949503"/>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75" name="组合 74">
            <a:extLst>
              <a:ext uri="{FF2B5EF4-FFF2-40B4-BE49-F238E27FC236}">
                <a16:creationId xmlns:a16="http://schemas.microsoft.com/office/drawing/2014/main" id="{004AA31D-023F-41AF-2570-6D7081435DC4}"/>
              </a:ext>
            </a:extLst>
          </p:cNvPr>
          <p:cNvGrpSpPr/>
          <p:nvPr/>
        </p:nvGrpSpPr>
        <p:grpSpPr>
          <a:xfrm>
            <a:off x="534507" y="1091191"/>
            <a:ext cx="869521" cy="730264"/>
            <a:chOff x="467451" y="1067904"/>
            <a:chExt cx="869521" cy="730264"/>
          </a:xfrm>
        </p:grpSpPr>
        <p:pic>
          <p:nvPicPr>
            <p:cNvPr id="76" name="图片 75" descr="黑暗里有星球&#10;&#10;中度可信度描述已自动生成">
              <a:extLst>
                <a:ext uri="{FF2B5EF4-FFF2-40B4-BE49-F238E27FC236}">
                  <a16:creationId xmlns:a16="http://schemas.microsoft.com/office/drawing/2014/main" id="{378BC16E-F0E2-FE8E-66A1-16D0C79599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451" y="1067904"/>
              <a:ext cx="645583" cy="645583"/>
            </a:xfrm>
            <a:prstGeom prst="rect">
              <a:avLst/>
            </a:prstGeom>
          </p:spPr>
        </p:pic>
        <p:pic>
          <p:nvPicPr>
            <p:cNvPr id="77" name="图片 76" descr="黑暗里有星球&#10;&#10;中度可信度描述已自动生成">
              <a:extLst>
                <a:ext uri="{FF2B5EF4-FFF2-40B4-BE49-F238E27FC236}">
                  <a16:creationId xmlns:a16="http://schemas.microsoft.com/office/drawing/2014/main" id="{2FEBB8C1-43BE-639B-F074-97D2AB4D9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333" y="1077313"/>
              <a:ext cx="645583" cy="645583"/>
            </a:xfrm>
            <a:prstGeom prst="rect">
              <a:avLst/>
            </a:prstGeom>
          </p:spPr>
        </p:pic>
        <p:pic>
          <p:nvPicPr>
            <p:cNvPr id="78" name="图片 77" descr="黑暗里有星球&#10;&#10;中度可信度描述已自动生成">
              <a:extLst>
                <a:ext uri="{FF2B5EF4-FFF2-40B4-BE49-F238E27FC236}">
                  <a16:creationId xmlns:a16="http://schemas.microsoft.com/office/drawing/2014/main" id="{3678F1B8-4BE6-DB3B-7977-9C7B425B99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15" y="1086722"/>
              <a:ext cx="645583" cy="645583"/>
            </a:xfrm>
            <a:prstGeom prst="rect">
              <a:avLst/>
            </a:prstGeom>
          </p:spPr>
        </p:pic>
        <p:pic>
          <p:nvPicPr>
            <p:cNvPr id="79" name="图片 78" descr="黑暗里有星球&#10;&#10;中度可信度描述已自动生成">
              <a:extLst>
                <a:ext uri="{FF2B5EF4-FFF2-40B4-BE49-F238E27FC236}">
                  <a16:creationId xmlns:a16="http://schemas.microsoft.com/office/drawing/2014/main" id="{15642994-CDA5-BF40-F3C3-424302E206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097" y="1096131"/>
              <a:ext cx="645583" cy="645583"/>
            </a:xfrm>
            <a:prstGeom prst="rect">
              <a:avLst/>
            </a:prstGeom>
          </p:spPr>
        </p:pic>
        <p:pic>
          <p:nvPicPr>
            <p:cNvPr id="80" name="图片 79" descr="黑暗里有星球&#10;&#10;中度可信度描述已自动生成">
              <a:extLst>
                <a:ext uri="{FF2B5EF4-FFF2-40B4-BE49-F238E27FC236}">
                  <a16:creationId xmlns:a16="http://schemas.microsoft.com/office/drawing/2014/main" id="{A275E76C-1F11-CFD0-559A-744B86EEDF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979" y="1105540"/>
              <a:ext cx="645583" cy="645583"/>
            </a:xfrm>
            <a:prstGeom prst="rect">
              <a:avLst/>
            </a:prstGeom>
          </p:spPr>
        </p:pic>
        <p:pic>
          <p:nvPicPr>
            <p:cNvPr id="81" name="图片 80" descr="黑暗里有星球&#10;&#10;中度可信度描述已自动生成">
              <a:extLst>
                <a:ext uri="{FF2B5EF4-FFF2-40B4-BE49-F238E27FC236}">
                  <a16:creationId xmlns:a16="http://schemas.microsoft.com/office/drawing/2014/main" id="{2827CB59-668C-1237-F943-1356C9C0F1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861" y="1114949"/>
              <a:ext cx="645583" cy="645583"/>
            </a:xfrm>
            <a:prstGeom prst="rect">
              <a:avLst/>
            </a:prstGeom>
          </p:spPr>
        </p:pic>
        <p:pic>
          <p:nvPicPr>
            <p:cNvPr id="82" name="图片 81" descr="黑暗里有星球&#10;&#10;中度可信度描述已自动生成">
              <a:extLst>
                <a:ext uri="{FF2B5EF4-FFF2-40B4-BE49-F238E27FC236}">
                  <a16:creationId xmlns:a16="http://schemas.microsoft.com/office/drawing/2014/main" id="{D1261DDE-0875-8B6C-C4DD-9CFF1EAF5B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43" y="1124358"/>
              <a:ext cx="645583" cy="645583"/>
            </a:xfrm>
            <a:prstGeom prst="rect">
              <a:avLst/>
            </a:prstGeom>
          </p:spPr>
        </p:pic>
        <p:pic>
          <p:nvPicPr>
            <p:cNvPr id="83" name="图片 82" descr="黑暗里有星球&#10;&#10;中度可信度描述已自动生成">
              <a:extLst>
                <a:ext uri="{FF2B5EF4-FFF2-40B4-BE49-F238E27FC236}">
                  <a16:creationId xmlns:a16="http://schemas.microsoft.com/office/drawing/2014/main" id="{33189355-6A11-02D8-7E44-5DE770AA7D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625" y="1133767"/>
              <a:ext cx="645583" cy="645583"/>
            </a:xfrm>
            <a:prstGeom prst="rect">
              <a:avLst/>
            </a:prstGeom>
          </p:spPr>
        </p:pic>
        <p:pic>
          <p:nvPicPr>
            <p:cNvPr id="84" name="图片 83" descr="黑暗里有星球&#10;&#10;中度可信度描述已自动生成">
              <a:extLst>
                <a:ext uri="{FF2B5EF4-FFF2-40B4-BE49-F238E27FC236}">
                  <a16:creationId xmlns:a16="http://schemas.microsoft.com/office/drawing/2014/main" id="{639AEAAA-48D7-62EA-F903-A2614A2519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507" y="1143176"/>
              <a:ext cx="645583" cy="645583"/>
            </a:xfrm>
            <a:prstGeom prst="rect">
              <a:avLst/>
            </a:prstGeom>
          </p:spPr>
        </p:pic>
        <p:pic>
          <p:nvPicPr>
            <p:cNvPr id="85" name="图片 84" descr="黑暗里有星球&#10;&#10;中度可信度描述已自动生成">
              <a:extLst>
                <a:ext uri="{FF2B5EF4-FFF2-40B4-BE49-F238E27FC236}">
                  <a16:creationId xmlns:a16="http://schemas.microsoft.com/office/drawing/2014/main" id="{649AB3CC-E106-512A-388D-87699B7359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389" y="1152585"/>
              <a:ext cx="645583" cy="645583"/>
            </a:xfrm>
            <a:prstGeom prst="rect">
              <a:avLst/>
            </a:prstGeom>
          </p:spPr>
        </p:pic>
      </p:grpSp>
      <p:sp>
        <p:nvSpPr>
          <p:cNvPr id="86" name="矩形 85">
            <a:extLst>
              <a:ext uri="{FF2B5EF4-FFF2-40B4-BE49-F238E27FC236}">
                <a16:creationId xmlns:a16="http://schemas.microsoft.com/office/drawing/2014/main" id="{82172620-8617-983E-1ABC-9D9863064BD2}"/>
              </a:ext>
            </a:extLst>
          </p:cNvPr>
          <p:cNvSpPr/>
          <p:nvPr/>
        </p:nvSpPr>
        <p:spPr>
          <a:xfrm>
            <a:off x="2172527" y="1107591"/>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65C6CD51-D44F-6628-83FB-31F2B8672878}"/>
              </a:ext>
            </a:extLst>
          </p:cNvPr>
          <p:cNvSpPr/>
          <p:nvPr/>
        </p:nvSpPr>
        <p:spPr>
          <a:xfrm>
            <a:off x="2169180" y="1768685"/>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E075ACF7-EE23-C8EE-FD35-A7F4EE64AF47}"/>
              </a:ext>
            </a:extLst>
          </p:cNvPr>
          <p:cNvSpPr/>
          <p:nvPr/>
        </p:nvSpPr>
        <p:spPr>
          <a:xfrm>
            <a:off x="2679149" y="1107591"/>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89" name="矩形 88">
            <a:extLst>
              <a:ext uri="{FF2B5EF4-FFF2-40B4-BE49-F238E27FC236}">
                <a16:creationId xmlns:a16="http://schemas.microsoft.com/office/drawing/2014/main" id="{A1468A41-E7B3-3902-2AE7-FE92DC131E03}"/>
              </a:ext>
            </a:extLst>
          </p:cNvPr>
          <p:cNvSpPr/>
          <p:nvPr/>
        </p:nvSpPr>
        <p:spPr>
          <a:xfrm>
            <a:off x="2675802" y="1768685"/>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4959B98F-6C2D-44E7-AE43-8993E0FCA647}"/>
              </a:ext>
            </a:extLst>
          </p:cNvPr>
          <p:cNvSpPr/>
          <p:nvPr/>
        </p:nvSpPr>
        <p:spPr>
          <a:xfrm>
            <a:off x="3185771" y="1107591"/>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6D18D393-CD85-7830-E621-C8DCFE411802}"/>
              </a:ext>
            </a:extLst>
          </p:cNvPr>
          <p:cNvSpPr/>
          <p:nvPr/>
        </p:nvSpPr>
        <p:spPr>
          <a:xfrm>
            <a:off x="3182424" y="1768685"/>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7212155B-9F1B-CD89-0568-E593FE39317D}"/>
              </a:ext>
            </a:extLst>
          </p:cNvPr>
          <p:cNvSpPr/>
          <p:nvPr/>
        </p:nvSpPr>
        <p:spPr>
          <a:xfrm>
            <a:off x="3692393" y="1107591"/>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3" name="矩形 92">
            <a:extLst>
              <a:ext uri="{FF2B5EF4-FFF2-40B4-BE49-F238E27FC236}">
                <a16:creationId xmlns:a16="http://schemas.microsoft.com/office/drawing/2014/main" id="{E909E996-D5CA-81DA-13C0-0C92088BCB4B}"/>
              </a:ext>
            </a:extLst>
          </p:cNvPr>
          <p:cNvSpPr/>
          <p:nvPr/>
        </p:nvSpPr>
        <p:spPr>
          <a:xfrm>
            <a:off x="3689046" y="1768685"/>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3829ED14-1FF3-CE02-2B26-0A7FC4BFB4BA}"/>
              </a:ext>
            </a:extLst>
          </p:cNvPr>
          <p:cNvSpPr/>
          <p:nvPr/>
        </p:nvSpPr>
        <p:spPr>
          <a:xfrm>
            <a:off x="4199015" y="1107591"/>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 </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91C38B2F-E8E0-F259-B05E-5A3B65B958F6}"/>
              </a:ext>
            </a:extLst>
          </p:cNvPr>
          <p:cNvSpPr/>
          <p:nvPr/>
        </p:nvSpPr>
        <p:spPr>
          <a:xfrm>
            <a:off x="4195668" y="1768685"/>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96" name="连接符: 肘形 95">
            <a:extLst>
              <a:ext uri="{FF2B5EF4-FFF2-40B4-BE49-F238E27FC236}">
                <a16:creationId xmlns:a16="http://schemas.microsoft.com/office/drawing/2014/main" id="{DEE9A97C-A1B4-E77C-1F92-53A1391D4416}"/>
              </a:ext>
            </a:extLst>
          </p:cNvPr>
          <p:cNvCxnSpPr>
            <a:stCxn id="74" idx="3"/>
            <a:endCxn id="86" idx="1"/>
          </p:cNvCxnSpPr>
          <p:nvPr/>
        </p:nvCxnSpPr>
        <p:spPr>
          <a:xfrm flipV="1">
            <a:off x="1730126" y="1318844"/>
            <a:ext cx="442401" cy="828575"/>
          </a:xfrm>
          <a:prstGeom prst="bentConnector3">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7" name="连接符: 肘形 96">
            <a:extLst>
              <a:ext uri="{FF2B5EF4-FFF2-40B4-BE49-F238E27FC236}">
                <a16:creationId xmlns:a16="http://schemas.microsoft.com/office/drawing/2014/main" id="{89F050BD-FD0F-1C7E-BA27-B1A0ABB6AD84}"/>
              </a:ext>
            </a:extLst>
          </p:cNvPr>
          <p:cNvCxnSpPr>
            <a:cxnSpLocks/>
            <a:stCxn id="94" idx="2"/>
            <a:endCxn id="87" idx="0"/>
          </p:cNvCxnSpPr>
          <p:nvPr/>
        </p:nvCxnSpPr>
        <p:spPr>
          <a:xfrm rot="5400000">
            <a:off x="3283085" y="634473"/>
            <a:ext cx="238589" cy="2029835"/>
          </a:xfrm>
          <a:prstGeom prst="bentConnector3">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8" name="连接符: 肘形 97">
            <a:extLst>
              <a:ext uri="{FF2B5EF4-FFF2-40B4-BE49-F238E27FC236}">
                <a16:creationId xmlns:a16="http://schemas.microsoft.com/office/drawing/2014/main" id="{3969F198-447D-D381-7FF1-3B0488E16C52}"/>
              </a:ext>
            </a:extLst>
          </p:cNvPr>
          <p:cNvCxnSpPr>
            <a:cxnSpLocks/>
            <a:stCxn id="95" idx="3"/>
            <a:endCxn id="186" idx="2"/>
          </p:cNvCxnSpPr>
          <p:nvPr/>
        </p:nvCxnSpPr>
        <p:spPr>
          <a:xfrm flipV="1">
            <a:off x="4632229" y="1823772"/>
            <a:ext cx="553516" cy="156166"/>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9" name="连接符: 肘形 98">
            <a:extLst>
              <a:ext uri="{FF2B5EF4-FFF2-40B4-BE49-F238E27FC236}">
                <a16:creationId xmlns:a16="http://schemas.microsoft.com/office/drawing/2014/main" id="{1FAE5930-F528-E3E8-E4C7-427D795F2B81}"/>
              </a:ext>
            </a:extLst>
          </p:cNvPr>
          <p:cNvCxnSpPr>
            <a:cxnSpLocks/>
            <a:stCxn id="5" idx="2"/>
            <a:endCxn id="172" idx="0"/>
          </p:cNvCxnSpPr>
          <p:nvPr/>
        </p:nvCxnSpPr>
        <p:spPr>
          <a:xfrm rot="16200000" flipH="1">
            <a:off x="5745226" y="2579196"/>
            <a:ext cx="1063949" cy="33928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0" name="连接符: 肘形 99">
            <a:extLst>
              <a:ext uri="{FF2B5EF4-FFF2-40B4-BE49-F238E27FC236}">
                <a16:creationId xmlns:a16="http://schemas.microsoft.com/office/drawing/2014/main" id="{4141E48C-42D5-0D6E-F254-43E0228AE9E7}"/>
              </a:ext>
            </a:extLst>
          </p:cNvPr>
          <p:cNvCxnSpPr>
            <a:cxnSpLocks/>
            <a:stCxn id="23" idx="2"/>
            <a:endCxn id="175" idx="0"/>
          </p:cNvCxnSpPr>
          <p:nvPr/>
        </p:nvCxnSpPr>
        <p:spPr>
          <a:xfrm rot="5400000">
            <a:off x="9417897" y="2496486"/>
            <a:ext cx="1056692" cy="511959"/>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连接符: 肘形 100">
            <a:extLst>
              <a:ext uri="{FF2B5EF4-FFF2-40B4-BE49-F238E27FC236}">
                <a16:creationId xmlns:a16="http://schemas.microsoft.com/office/drawing/2014/main" id="{F5D33B36-9508-EEA7-4778-C045EDFA472A}"/>
              </a:ext>
            </a:extLst>
          </p:cNvPr>
          <p:cNvCxnSpPr>
            <a:stCxn id="23" idx="3"/>
            <a:endCxn id="19" idx="1"/>
          </p:cNvCxnSpPr>
          <p:nvPr/>
        </p:nvCxnSpPr>
        <p:spPr>
          <a:xfrm>
            <a:off x="10471311" y="1624126"/>
            <a:ext cx="809234" cy="193553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102" name="矩形 101">
            <a:extLst>
              <a:ext uri="{FF2B5EF4-FFF2-40B4-BE49-F238E27FC236}">
                <a16:creationId xmlns:a16="http://schemas.microsoft.com/office/drawing/2014/main" id="{F58EAEB2-0B35-EBCB-2995-83CA068DC1A3}"/>
              </a:ext>
            </a:extLst>
          </p:cNvPr>
          <p:cNvSpPr/>
          <p:nvPr/>
        </p:nvSpPr>
        <p:spPr>
          <a:xfrm>
            <a:off x="268033" y="3089529"/>
            <a:ext cx="436561" cy="422505"/>
          </a:xfrm>
          <a:prstGeom prst="rect">
            <a:avLst/>
          </a:prstGeom>
          <a:solidFill>
            <a:srgbClr val="FF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03" name="箭头: 右 102">
            <a:extLst>
              <a:ext uri="{FF2B5EF4-FFF2-40B4-BE49-F238E27FC236}">
                <a16:creationId xmlns:a16="http://schemas.microsoft.com/office/drawing/2014/main" id="{1800AE35-455A-0878-6DB3-8C0A350D369F}"/>
              </a:ext>
            </a:extLst>
          </p:cNvPr>
          <p:cNvSpPr/>
          <p:nvPr/>
        </p:nvSpPr>
        <p:spPr>
          <a:xfrm>
            <a:off x="887781" y="3202123"/>
            <a:ext cx="299867" cy="218041"/>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46778426-C15A-D38D-147F-37A49C54CB63}"/>
              </a:ext>
            </a:extLst>
          </p:cNvPr>
          <p:cNvSpPr/>
          <p:nvPr/>
        </p:nvSpPr>
        <p:spPr>
          <a:xfrm>
            <a:off x="1580042" y="2903694"/>
            <a:ext cx="755845"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sigmoid</a:t>
            </a:r>
            <a:endParaRPr lang="zh-CN" altLang="en-US" sz="1100" dirty="0">
              <a:solidFill>
                <a:schemeClr val="tx1"/>
              </a:solidFill>
              <a:latin typeface="微软雅黑" panose="020B0503020204020204" pitchFamily="34" charset="-122"/>
              <a:ea typeface="微软雅黑" panose="020B0503020204020204" pitchFamily="34" charset="-122"/>
            </a:endParaRPr>
          </a:p>
        </p:txBody>
      </p:sp>
      <p:grpSp>
        <p:nvGrpSpPr>
          <p:cNvPr id="105" name="组合 104">
            <a:extLst>
              <a:ext uri="{FF2B5EF4-FFF2-40B4-BE49-F238E27FC236}">
                <a16:creationId xmlns:a16="http://schemas.microsoft.com/office/drawing/2014/main" id="{5238A46C-E703-F311-5097-D33BA26DEDB2}"/>
              </a:ext>
            </a:extLst>
          </p:cNvPr>
          <p:cNvGrpSpPr/>
          <p:nvPr/>
        </p:nvGrpSpPr>
        <p:grpSpPr>
          <a:xfrm>
            <a:off x="1848164" y="2444676"/>
            <a:ext cx="219600" cy="220070"/>
            <a:chOff x="2851768" y="731513"/>
            <a:chExt cx="219600" cy="220070"/>
          </a:xfrm>
        </p:grpSpPr>
        <p:sp>
          <p:nvSpPr>
            <p:cNvPr id="106" name="椭圆 105">
              <a:extLst>
                <a:ext uri="{FF2B5EF4-FFF2-40B4-BE49-F238E27FC236}">
                  <a16:creationId xmlns:a16="http://schemas.microsoft.com/office/drawing/2014/main" id="{C784B628-1D02-FCB1-1A14-79BBD3B6CBAD}"/>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7" name="直接连接符 106">
              <a:extLst>
                <a:ext uri="{FF2B5EF4-FFF2-40B4-BE49-F238E27FC236}">
                  <a16:creationId xmlns:a16="http://schemas.microsoft.com/office/drawing/2014/main" id="{AA45B26C-B748-5348-8573-A13CB7082C90}"/>
                </a:ext>
              </a:extLst>
            </p:cNvPr>
            <p:cNvCxnSpPr>
              <a:stCxn id="106" idx="1"/>
              <a:endCxn id="106"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108" name="直接连接符 107">
              <a:extLst>
                <a:ext uri="{FF2B5EF4-FFF2-40B4-BE49-F238E27FC236}">
                  <a16:creationId xmlns:a16="http://schemas.microsoft.com/office/drawing/2014/main" id="{A8080A44-F0A0-C521-13A4-87792C1FDC0F}"/>
                </a:ext>
              </a:extLst>
            </p:cNvPr>
            <p:cNvCxnSpPr>
              <a:stCxn id="106" idx="7"/>
              <a:endCxn id="106"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109" name="组合 108">
            <a:extLst>
              <a:ext uri="{FF2B5EF4-FFF2-40B4-BE49-F238E27FC236}">
                <a16:creationId xmlns:a16="http://schemas.microsoft.com/office/drawing/2014/main" id="{CA158C68-C051-081F-3EA5-20DCAD639F60}"/>
              </a:ext>
            </a:extLst>
          </p:cNvPr>
          <p:cNvGrpSpPr/>
          <p:nvPr/>
        </p:nvGrpSpPr>
        <p:grpSpPr>
          <a:xfrm>
            <a:off x="1848164" y="3276203"/>
            <a:ext cx="219600" cy="220070"/>
            <a:chOff x="2851768" y="1813678"/>
            <a:chExt cx="219600" cy="220070"/>
          </a:xfrm>
        </p:grpSpPr>
        <p:sp>
          <p:nvSpPr>
            <p:cNvPr id="110" name="椭圆 109">
              <a:extLst>
                <a:ext uri="{FF2B5EF4-FFF2-40B4-BE49-F238E27FC236}">
                  <a16:creationId xmlns:a16="http://schemas.microsoft.com/office/drawing/2014/main" id="{82F069B6-BD02-DC57-1C45-7E606E1B985B}"/>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1" name="直接连接符 110">
              <a:extLst>
                <a:ext uri="{FF2B5EF4-FFF2-40B4-BE49-F238E27FC236}">
                  <a16:creationId xmlns:a16="http://schemas.microsoft.com/office/drawing/2014/main" id="{DE72409B-052E-4140-42AF-646D7294F97B}"/>
                </a:ext>
              </a:extLst>
            </p:cNvPr>
            <p:cNvCxnSpPr>
              <a:stCxn id="110" idx="2"/>
              <a:endCxn id="110"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112" name="直接连接符 111">
              <a:extLst>
                <a:ext uri="{FF2B5EF4-FFF2-40B4-BE49-F238E27FC236}">
                  <a16:creationId xmlns:a16="http://schemas.microsoft.com/office/drawing/2014/main" id="{DF3A496A-170A-D640-CA28-6B44D5ECE8FC}"/>
                </a:ext>
              </a:extLst>
            </p:cNvPr>
            <p:cNvCxnSpPr>
              <a:stCxn id="110" idx="0"/>
              <a:endCxn id="110"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113" name="直接连接符 112">
            <a:extLst>
              <a:ext uri="{FF2B5EF4-FFF2-40B4-BE49-F238E27FC236}">
                <a16:creationId xmlns:a16="http://schemas.microsoft.com/office/drawing/2014/main" id="{43116AFB-5A08-7ED9-9666-20A852A219F0}"/>
              </a:ext>
            </a:extLst>
          </p:cNvPr>
          <p:cNvCxnSpPr>
            <a:cxnSpLocks/>
            <a:stCxn id="110" idx="0"/>
            <a:endCxn id="104" idx="2"/>
          </p:cNvCxnSpPr>
          <p:nvPr/>
        </p:nvCxnSpPr>
        <p:spPr>
          <a:xfrm flipV="1">
            <a:off x="1957964" y="3123764"/>
            <a:ext cx="1" cy="15243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2CDBDEFA-31B1-2F2B-F4AE-29F5431B7343}"/>
              </a:ext>
            </a:extLst>
          </p:cNvPr>
          <p:cNvCxnSpPr>
            <a:cxnSpLocks/>
            <a:stCxn id="104" idx="0"/>
            <a:endCxn id="106" idx="4"/>
          </p:cNvCxnSpPr>
          <p:nvPr/>
        </p:nvCxnSpPr>
        <p:spPr>
          <a:xfrm flipH="1" flipV="1">
            <a:off x="1957964" y="2664746"/>
            <a:ext cx="1" cy="23894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15" name="组合 114">
            <a:extLst>
              <a:ext uri="{FF2B5EF4-FFF2-40B4-BE49-F238E27FC236}">
                <a16:creationId xmlns:a16="http://schemas.microsoft.com/office/drawing/2014/main" id="{0EC92EB4-A421-EB35-78E4-FD2477557FF3}"/>
              </a:ext>
            </a:extLst>
          </p:cNvPr>
          <p:cNvGrpSpPr/>
          <p:nvPr/>
        </p:nvGrpSpPr>
        <p:grpSpPr>
          <a:xfrm>
            <a:off x="2670255" y="3276203"/>
            <a:ext cx="219600" cy="220070"/>
            <a:chOff x="2851768" y="1813678"/>
            <a:chExt cx="219600" cy="220070"/>
          </a:xfrm>
        </p:grpSpPr>
        <p:sp>
          <p:nvSpPr>
            <p:cNvPr id="116" name="椭圆 115">
              <a:extLst>
                <a:ext uri="{FF2B5EF4-FFF2-40B4-BE49-F238E27FC236}">
                  <a16:creationId xmlns:a16="http://schemas.microsoft.com/office/drawing/2014/main" id="{18356C4B-1790-8F5A-8DF8-C5EDEC262D88}"/>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7" name="直接连接符 116">
              <a:extLst>
                <a:ext uri="{FF2B5EF4-FFF2-40B4-BE49-F238E27FC236}">
                  <a16:creationId xmlns:a16="http://schemas.microsoft.com/office/drawing/2014/main" id="{FA0BA055-FCE6-90D1-F75F-DD139BD15D95}"/>
                </a:ext>
              </a:extLst>
            </p:cNvPr>
            <p:cNvCxnSpPr>
              <a:cxnSpLocks/>
              <a:stCxn id="116" idx="2"/>
              <a:endCxn id="116"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118" name="直接连接符 117">
              <a:extLst>
                <a:ext uri="{FF2B5EF4-FFF2-40B4-BE49-F238E27FC236}">
                  <a16:creationId xmlns:a16="http://schemas.microsoft.com/office/drawing/2014/main" id="{F07E1906-29EB-604D-3691-4F93E780A7B9}"/>
                </a:ext>
              </a:extLst>
            </p:cNvPr>
            <p:cNvCxnSpPr>
              <a:cxnSpLocks/>
              <a:stCxn id="116" idx="0"/>
              <a:endCxn id="116"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grpSp>
        <p:nvGrpSpPr>
          <p:cNvPr id="119" name="组合 118">
            <a:extLst>
              <a:ext uri="{FF2B5EF4-FFF2-40B4-BE49-F238E27FC236}">
                <a16:creationId xmlns:a16="http://schemas.microsoft.com/office/drawing/2014/main" id="{DA01FE60-8DCC-3E2F-ACE1-1C86DDE89298}"/>
              </a:ext>
            </a:extLst>
          </p:cNvPr>
          <p:cNvGrpSpPr/>
          <p:nvPr/>
        </p:nvGrpSpPr>
        <p:grpSpPr>
          <a:xfrm>
            <a:off x="3947419" y="3276203"/>
            <a:ext cx="219600" cy="220070"/>
            <a:chOff x="2851768" y="1813678"/>
            <a:chExt cx="219600" cy="220070"/>
          </a:xfrm>
        </p:grpSpPr>
        <p:sp>
          <p:nvSpPr>
            <p:cNvPr id="120" name="椭圆 119">
              <a:extLst>
                <a:ext uri="{FF2B5EF4-FFF2-40B4-BE49-F238E27FC236}">
                  <a16:creationId xmlns:a16="http://schemas.microsoft.com/office/drawing/2014/main" id="{C2B6CA98-E26B-2219-4BAD-2363E28D7874}"/>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21" name="直接连接符 120">
              <a:extLst>
                <a:ext uri="{FF2B5EF4-FFF2-40B4-BE49-F238E27FC236}">
                  <a16:creationId xmlns:a16="http://schemas.microsoft.com/office/drawing/2014/main" id="{3B4D68BF-F80F-FC33-D188-531D4BB3B0D5}"/>
                </a:ext>
              </a:extLst>
            </p:cNvPr>
            <p:cNvCxnSpPr>
              <a:stCxn id="120" idx="2"/>
              <a:endCxn id="120"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122" name="直接连接符 121">
              <a:extLst>
                <a:ext uri="{FF2B5EF4-FFF2-40B4-BE49-F238E27FC236}">
                  <a16:creationId xmlns:a16="http://schemas.microsoft.com/office/drawing/2014/main" id="{357AC57C-1F46-BC0C-EC26-57194E53BF84}"/>
                </a:ext>
              </a:extLst>
            </p:cNvPr>
            <p:cNvCxnSpPr>
              <a:stCxn id="120" idx="0"/>
              <a:endCxn id="120"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123" name="矩形 122">
            <a:extLst>
              <a:ext uri="{FF2B5EF4-FFF2-40B4-BE49-F238E27FC236}">
                <a16:creationId xmlns:a16="http://schemas.microsoft.com/office/drawing/2014/main" id="{65A86E5C-BF74-CACC-6695-C6747FA832B2}"/>
              </a:ext>
            </a:extLst>
          </p:cNvPr>
          <p:cNvSpPr/>
          <p:nvPr/>
        </p:nvSpPr>
        <p:spPr>
          <a:xfrm>
            <a:off x="2402133" y="2899826"/>
            <a:ext cx="755845"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sigmoid</a:t>
            </a:r>
            <a:endParaRPr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C979D9ED-E137-F7AD-BFAA-BAE5AD561884}"/>
              </a:ext>
            </a:extLst>
          </p:cNvPr>
          <p:cNvSpPr/>
          <p:nvPr/>
        </p:nvSpPr>
        <p:spPr>
          <a:xfrm>
            <a:off x="3758689" y="2899826"/>
            <a:ext cx="597061"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tanh</a:t>
            </a:r>
            <a:endParaRPr lang="zh-CN" altLang="en-US" sz="1100" dirty="0">
              <a:solidFill>
                <a:schemeClr val="tx1"/>
              </a:solidFill>
              <a:latin typeface="微软雅黑" panose="020B0503020204020204" pitchFamily="34" charset="-122"/>
              <a:ea typeface="微软雅黑" panose="020B0503020204020204" pitchFamily="34" charset="-122"/>
            </a:endParaRPr>
          </a:p>
        </p:txBody>
      </p:sp>
      <p:grpSp>
        <p:nvGrpSpPr>
          <p:cNvPr id="125" name="组合 124">
            <a:extLst>
              <a:ext uri="{FF2B5EF4-FFF2-40B4-BE49-F238E27FC236}">
                <a16:creationId xmlns:a16="http://schemas.microsoft.com/office/drawing/2014/main" id="{770A85B4-BE11-8421-65B2-6F1D7D8A6AC6}"/>
              </a:ext>
            </a:extLst>
          </p:cNvPr>
          <p:cNvGrpSpPr/>
          <p:nvPr/>
        </p:nvGrpSpPr>
        <p:grpSpPr>
          <a:xfrm>
            <a:off x="3342642" y="2899826"/>
            <a:ext cx="219600" cy="220070"/>
            <a:chOff x="2851768" y="731513"/>
            <a:chExt cx="219600" cy="220070"/>
          </a:xfrm>
        </p:grpSpPr>
        <p:sp>
          <p:nvSpPr>
            <p:cNvPr id="126" name="椭圆 125">
              <a:extLst>
                <a:ext uri="{FF2B5EF4-FFF2-40B4-BE49-F238E27FC236}">
                  <a16:creationId xmlns:a16="http://schemas.microsoft.com/office/drawing/2014/main" id="{942C7839-4C35-CC05-1F75-3F45EA30AEBC}"/>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27" name="直接连接符 126">
              <a:extLst>
                <a:ext uri="{FF2B5EF4-FFF2-40B4-BE49-F238E27FC236}">
                  <a16:creationId xmlns:a16="http://schemas.microsoft.com/office/drawing/2014/main" id="{0097F7FD-AC7A-473F-4E60-EEAF09A84F1A}"/>
                </a:ext>
              </a:extLst>
            </p:cNvPr>
            <p:cNvCxnSpPr>
              <a:stCxn id="126" idx="1"/>
              <a:endCxn id="126"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128" name="直接连接符 127">
              <a:extLst>
                <a:ext uri="{FF2B5EF4-FFF2-40B4-BE49-F238E27FC236}">
                  <a16:creationId xmlns:a16="http://schemas.microsoft.com/office/drawing/2014/main" id="{8EF224CD-241B-76BC-762E-5B52FCE257CE}"/>
                </a:ext>
              </a:extLst>
            </p:cNvPr>
            <p:cNvCxnSpPr>
              <a:stCxn id="126" idx="7"/>
              <a:endCxn id="126"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组合 128">
            <a:extLst>
              <a:ext uri="{FF2B5EF4-FFF2-40B4-BE49-F238E27FC236}">
                <a16:creationId xmlns:a16="http://schemas.microsoft.com/office/drawing/2014/main" id="{6D12FBEF-594F-5138-D01B-43CADE9532AE}"/>
              </a:ext>
            </a:extLst>
          </p:cNvPr>
          <p:cNvGrpSpPr/>
          <p:nvPr/>
        </p:nvGrpSpPr>
        <p:grpSpPr>
          <a:xfrm>
            <a:off x="3342642" y="2444676"/>
            <a:ext cx="219600" cy="220070"/>
            <a:chOff x="2851768" y="1813678"/>
            <a:chExt cx="219600" cy="220070"/>
          </a:xfrm>
        </p:grpSpPr>
        <p:sp>
          <p:nvSpPr>
            <p:cNvPr id="130" name="椭圆 129">
              <a:extLst>
                <a:ext uri="{FF2B5EF4-FFF2-40B4-BE49-F238E27FC236}">
                  <a16:creationId xmlns:a16="http://schemas.microsoft.com/office/drawing/2014/main" id="{8F698AB7-984C-2069-BF61-AD96D38EC760}"/>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1" name="直接连接符 130">
              <a:extLst>
                <a:ext uri="{FF2B5EF4-FFF2-40B4-BE49-F238E27FC236}">
                  <a16:creationId xmlns:a16="http://schemas.microsoft.com/office/drawing/2014/main" id="{5BCBE6FA-0503-8BC9-8DBB-5B16A4E9C8A9}"/>
                </a:ext>
              </a:extLst>
            </p:cNvPr>
            <p:cNvCxnSpPr>
              <a:stCxn id="130" idx="2"/>
              <a:endCxn id="130"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132" name="直接连接符 131">
              <a:extLst>
                <a:ext uri="{FF2B5EF4-FFF2-40B4-BE49-F238E27FC236}">
                  <a16:creationId xmlns:a16="http://schemas.microsoft.com/office/drawing/2014/main" id="{AF7817FD-B066-0315-8720-40C32412D02B}"/>
                </a:ext>
              </a:extLst>
            </p:cNvPr>
            <p:cNvCxnSpPr>
              <a:stCxn id="130" idx="0"/>
              <a:endCxn id="130"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133" name="连接符: 肘形 132">
            <a:extLst>
              <a:ext uri="{FF2B5EF4-FFF2-40B4-BE49-F238E27FC236}">
                <a16:creationId xmlns:a16="http://schemas.microsoft.com/office/drawing/2014/main" id="{A3EDEACA-4090-CC68-0E78-269DC930FEA4}"/>
              </a:ext>
            </a:extLst>
          </p:cNvPr>
          <p:cNvCxnSpPr>
            <a:cxnSpLocks/>
            <a:endCxn id="116" idx="2"/>
          </p:cNvCxnSpPr>
          <p:nvPr/>
        </p:nvCxnSpPr>
        <p:spPr>
          <a:xfrm rot="5400000" flipH="1" flipV="1">
            <a:off x="2461304" y="3422393"/>
            <a:ext cx="245105" cy="172797"/>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4" name="连接符: 肘形 133">
            <a:extLst>
              <a:ext uri="{FF2B5EF4-FFF2-40B4-BE49-F238E27FC236}">
                <a16:creationId xmlns:a16="http://schemas.microsoft.com/office/drawing/2014/main" id="{21309EA7-A9DD-DE44-B5FE-7B9C7E44E50B}"/>
              </a:ext>
            </a:extLst>
          </p:cNvPr>
          <p:cNvCxnSpPr>
            <a:cxnSpLocks/>
            <a:endCxn id="120" idx="2"/>
          </p:cNvCxnSpPr>
          <p:nvPr/>
        </p:nvCxnSpPr>
        <p:spPr>
          <a:xfrm flipV="1">
            <a:off x="3562242" y="3386238"/>
            <a:ext cx="385177" cy="245105"/>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2AC1410A-5364-1B4B-4489-1C8963ADE8D2}"/>
              </a:ext>
            </a:extLst>
          </p:cNvPr>
          <p:cNvCxnSpPr>
            <a:cxnSpLocks/>
            <a:stCxn id="123" idx="3"/>
            <a:endCxn id="126" idx="2"/>
          </p:cNvCxnSpPr>
          <p:nvPr/>
        </p:nvCxnSpPr>
        <p:spPr>
          <a:xfrm>
            <a:off x="3157978" y="3009861"/>
            <a:ext cx="184664"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6" name="直接连接符 135">
            <a:extLst>
              <a:ext uri="{FF2B5EF4-FFF2-40B4-BE49-F238E27FC236}">
                <a16:creationId xmlns:a16="http://schemas.microsoft.com/office/drawing/2014/main" id="{1148F2FA-13D7-BBB1-4E5B-009A579FEC93}"/>
              </a:ext>
            </a:extLst>
          </p:cNvPr>
          <p:cNvCxnSpPr>
            <a:cxnSpLocks/>
            <a:stCxn id="124" idx="1"/>
            <a:endCxn id="126" idx="6"/>
          </p:cNvCxnSpPr>
          <p:nvPr/>
        </p:nvCxnSpPr>
        <p:spPr>
          <a:xfrm flipH="1">
            <a:off x="3562242" y="3009861"/>
            <a:ext cx="196447"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43BFD2BC-E94B-3C2D-1695-D622DAE060BF}"/>
              </a:ext>
            </a:extLst>
          </p:cNvPr>
          <p:cNvCxnSpPr>
            <a:cxnSpLocks/>
            <a:stCxn id="116" idx="0"/>
            <a:endCxn id="123" idx="2"/>
          </p:cNvCxnSpPr>
          <p:nvPr/>
        </p:nvCxnSpPr>
        <p:spPr>
          <a:xfrm flipV="1">
            <a:off x="2780055" y="3119896"/>
            <a:ext cx="1" cy="15630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93A342BA-F8B2-BCDE-26D0-48F21CF9DFDA}"/>
              </a:ext>
            </a:extLst>
          </p:cNvPr>
          <p:cNvCxnSpPr>
            <a:cxnSpLocks/>
            <a:stCxn id="120" idx="0"/>
            <a:endCxn id="124" idx="2"/>
          </p:cNvCxnSpPr>
          <p:nvPr/>
        </p:nvCxnSpPr>
        <p:spPr>
          <a:xfrm flipV="1">
            <a:off x="4057219" y="3119896"/>
            <a:ext cx="1" cy="15630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BF9FE9AB-8EFF-CCDA-DC55-3C79BB34958B}"/>
              </a:ext>
            </a:extLst>
          </p:cNvPr>
          <p:cNvCxnSpPr>
            <a:stCxn id="126" idx="0"/>
            <a:endCxn id="130" idx="4"/>
          </p:cNvCxnSpPr>
          <p:nvPr/>
        </p:nvCxnSpPr>
        <p:spPr>
          <a:xfrm flipV="1">
            <a:off x="3452442" y="2664746"/>
            <a:ext cx="0" cy="23508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A5F590AD-6F53-5CF6-20CF-B777A8D5F8DB}"/>
              </a:ext>
            </a:extLst>
          </p:cNvPr>
          <p:cNvCxnSpPr>
            <a:stCxn id="106" idx="6"/>
            <a:endCxn id="130" idx="2"/>
          </p:cNvCxnSpPr>
          <p:nvPr/>
        </p:nvCxnSpPr>
        <p:spPr>
          <a:xfrm>
            <a:off x="2067764" y="2554711"/>
            <a:ext cx="1274878"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2C6DF580-6AA7-F9D3-E155-AFEE33DBAA24}"/>
              </a:ext>
            </a:extLst>
          </p:cNvPr>
          <p:cNvCxnSpPr>
            <a:cxnSpLocks/>
            <a:endCxn id="110" idx="2"/>
          </p:cNvCxnSpPr>
          <p:nvPr/>
        </p:nvCxnSpPr>
        <p:spPr>
          <a:xfrm>
            <a:off x="1331595" y="3386238"/>
            <a:ext cx="516569"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2" name="连接符: 肘形 141">
            <a:extLst>
              <a:ext uri="{FF2B5EF4-FFF2-40B4-BE49-F238E27FC236}">
                <a16:creationId xmlns:a16="http://schemas.microsoft.com/office/drawing/2014/main" id="{55CAFADB-C35C-FE1B-A16D-F2F56C0F49FD}"/>
              </a:ext>
            </a:extLst>
          </p:cNvPr>
          <p:cNvCxnSpPr>
            <a:cxnSpLocks/>
            <a:endCxn id="147" idx="2"/>
          </p:cNvCxnSpPr>
          <p:nvPr/>
        </p:nvCxnSpPr>
        <p:spPr>
          <a:xfrm>
            <a:off x="1580042" y="3386238"/>
            <a:ext cx="3117299" cy="245105"/>
          </a:xfrm>
          <a:prstGeom prst="bentConnector3">
            <a:avLst>
              <a:gd name="adj1" fmla="val 73"/>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C93C3547-19E9-E16D-88EA-F3C6844E436F}"/>
              </a:ext>
            </a:extLst>
          </p:cNvPr>
          <p:cNvCxnSpPr>
            <a:cxnSpLocks/>
          </p:cNvCxnSpPr>
          <p:nvPr/>
        </p:nvCxnSpPr>
        <p:spPr>
          <a:xfrm>
            <a:off x="1331595" y="3915088"/>
            <a:ext cx="3475546" cy="0"/>
          </a:xfrm>
          <a:prstGeom prst="line">
            <a:avLst/>
          </a:prstGeom>
          <a:ln>
            <a:solidFill>
              <a:schemeClr val="accent2">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DE2BF28F-852B-2EEA-404E-5643CE158635}"/>
              </a:ext>
            </a:extLst>
          </p:cNvPr>
          <p:cNvCxnSpPr>
            <a:cxnSpLocks/>
            <a:endCxn id="116" idx="4"/>
          </p:cNvCxnSpPr>
          <p:nvPr/>
        </p:nvCxnSpPr>
        <p:spPr>
          <a:xfrm flipV="1">
            <a:off x="2780055" y="3496273"/>
            <a:ext cx="0" cy="41869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5" name="直接连接符 144">
            <a:extLst>
              <a:ext uri="{FF2B5EF4-FFF2-40B4-BE49-F238E27FC236}">
                <a16:creationId xmlns:a16="http://schemas.microsoft.com/office/drawing/2014/main" id="{C35FB587-8663-94F4-4111-253B7040B32F}"/>
              </a:ext>
            </a:extLst>
          </p:cNvPr>
          <p:cNvCxnSpPr>
            <a:cxnSpLocks/>
            <a:endCxn id="120" idx="4"/>
          </p:cNvCxnSpPr>
          <p:nvPr/>
        </p:nvCxnSpPr>
        <p:spPr>
          <a:xfrm flipV="1">
            <a:off x="4057219" y="3496273"/>
            <a:ext cx="0" cy="41869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46" name="组合 145">
            <a:extLst>
              <a:ext uri="{FF2B5EF4-FFF2-40B4-BE49-F238E27FC236}">
                <a16:creationId xmlns:a16="http://schemas.microsoft.com/office/drawing/2014/main" id="{D164648C-AC64-13A4-E701-907A40E76F4A}"/>
              </a:ext>
            </a:extLst>
          </p:cNvPr>
          <p:cNvGrpSpPr/>
          <p:nvPr/>
        </p:nvGrpSpPr>
        <p:grpSpPr>
          <a:xfrm>
            <a:off x="4697341" y="3521308"/>
            <a:ext cx="219600" cy="220070"/>
            <a:chOff x="2851768" y="1813678"/>
            <a:chExt cx="219600" cy="220070"/>
          </a:xfrm>
        </p:grpSpPr>
        <p:sp>
          <p:nvSpPr>
            <p:cNvPr id="147" name="椭圆 146">
              <a:extLst>
                <a:ext uri="{FF2B5EF4-FFF2-40B4-BE49-F238E27FC236}">
                  <a16:creationId xmlns:a16="http://schemas.microsoft.com/office/drawing/2014/main" id="{194C8B7D-3792-F049-A43E-9B6B135631FD}"/>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48" name="直接连接符 147">
              <a:extLst>
                <a:ext uri="{FF2B5EF4-FFF2-40B4-BE49-F238E27FC236}">
                  <a16:creationId xmlns:a16="http://schemas.microsoft.com/office/drawing/2014/main" id="{EFBA2345-CA9C-E7F4-B53F-6813CE8DAF81}"/>
                </a:ext>
              </a:extLst>
            </p:cNvPr>
            <p:cNvCxnSpPr>
              <a:stCxn id="147" idx="2"/>
              <a:endCxn id="147"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149" name="直接连接符 148">
              <a:extLst>
                <a:ext uri="{FF2B5EF4-FFF2-40B4-BE49-F238E27FC236}">
                  <a16:creationId xmlns:a16="http://schemas.microsoft.com/office/drawing/2014/main" id="{A2E36D4B-072A-33E5-7FC5-5BBE361B0403}"/>
                </a:ext>
              </a:extLst>
            </p:cNvPr>
            <p:cNvCxnSpPr>
              <a:stCxn id="147" idx="0"/>
              <a:endCxn id="147"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150" name="矩形 149">
            <a:extLst>
              <a:ext uri="{FF2B5EF4-FFF2-40B4-BE49-F238E27FC236}">
                <a16:creationId xmlns:a16="http://schemas.microsoft.com/office/drawing/2014/main" id="{E286BF78-3E71-86E9-BFE3-10E934818E20}"/>
              </a:ext>
            </a:extLst>
          </p:cNvPr>
          <p:cNvSpPr/>
          <p:nvPr/>
        </p:nvSpPr>
        <p:spPr>
          <a:xfrm>
            <a:off x="4429900" y="3105566"/>
            <a:ext cx="755845"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sigmoid</a:t>
            </a:r>
            <a:endParaRPr lang="zh-CN" altLang="en-US" sz="1100" dirty="0">
              <a:solidFill>
                <a:schemeClr val="tx1"/>
              </a:solidFill>
              <a:latin typeface="微软雅黑" panose="020B0503020204020204" pitchFamily="34" charset="-122"/>
              <a:ea typeface="微软雅黑" panose="020B0503020204020204" pitchFamily="34" charset="-122"/>
            </a:endParaRPr>
          </a:p>
        </p:txBody>
      </p:sp>
      <p:cxnSp>
        <p:nvCxnSpPr>
          <p:cNvPr id="151" name="连接符: 肘形 150">
            <a:extLst>
              <a:ext uri="{FF2B5EF4-FFF2-40B4-BE49-F238E27FC236}">
                <a16:creationId xmlns:a16="http://schemas.microsoft.com/office/drawing/2014/main" id="{B680F7C6-285D-8E05-88EA-2D5B2B53083A}"/>
              </a:ext>
            </a:extLst>
          </p:cNvPr>
          <p:cNvCxnSpPr>
            <a:cxnSpLocks/>
            <a:endCxn id="147" idx="4"/>
          </p:cNvCxnSpPr>
          <p:nvPr/>
        </p:nvCxnSpPr>
        <p:spPr>
          <a:xfrm flipV="1">
            <a:off x="4566285" y="3741378"/>
            <a:ext cx="240856" cy="17358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52" name="矩形 151">
            <a:extLst>
              <a:ext uri="{FF2B5EF4-FFF2-40B4-BE49-F238E27FC236}">
                <a16:creationId xmlns:a16="http://schemas.microsoft.com/office/drawing/2014/main" id="{244B2D93-819E-6783-A3B0-539AC8E0AF3A}"/>
              </a:ext>
            </a:extLst>
          </p:cNvPr>
          <p:cNvSpPr/>
          <p:nvPr/>
        </p:nvSpPr>
        <p:spPr>
          <a:xfrm>
            <a:off x="4509292" y="2755525"/>
            <a:ext cx="597061"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tanh</a:t>
            </a:r>
            <a:endParaRPr lang="zh-CN" altLang="en-US" sz="1100" dirty="0">
              <a:solidFill>
                <a:schemeClr val="tx1"/>
              </a:solidFill>
              <a:latin typeface="微软雅黑" panose="020B0503020204020204" pitchFamily="34" charset="-122"/>
              <a:ea typeface="微软雅黑" panose="020B0503020204020204" pitchFamily="34" charset="-122"/>
            </a:endParaRPr>
          </a:p>
        </p:txBody>
      </p:sp>
      <p:cxnSp>
        <p:nvCxnSpPr>
          <p:cNvPr id="153" name="连接符: 肘形 152">
            <a:extLst>
              <a:ext uri="{FF2B5EF4-FFF2-40B4-BE49-F238E27FC236}">
                <a16:creationId xmlns:a16="http://schemas.microsoft.com/office/drawing/2014/main" id="{F01EE06D-2AB2-2BE4-CBEC-2E85795C8CDD}"/>
              </a:ext>
            </a:extLst>
          </p:cNvPr>
          <p:cNvCxnSpPr>
            <a:stCxn id="130" idx="6"/>
            <a:endCxn id="152" idx="0"/>
          </p:cNvCxnSpPr>
          <p:nvPr/>
        </p:nvCxnSpPr>
        <p:spPr>
          <a:xfrm>
            <a:off x="3562242" y="2554711"/>
            <a:ext cx="1245581" cy="200814"/>
          </a:xfrm>
          <a:prstGeom prst="bentConnector2">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54" name="组合 153">
            <a:extLst>
              <a:ext uri="{FF2B5EF4-FFF2-40B4-BE49-F238E27FC236}">
                <a16:creationId xmlns:a16="http://schemas.microsoft.com/office/drawing/2014/main" id="{A593AAE3-BFC7-34BD-7074-D941EF10C270}"/>
              </a:ext>
            </a:extLst>
          </p:cNvPr>
          <p:cNvGrpSpPr/>
          <p:nvPr/>
        </p:nvGrpSpPr>
        <p:grpSpPr>
          <a:xfrm>
            <a:off x="5276977" y="2926504"/>
            <a:ext cx="219600" cy="220070"/>
            <a:chOff x="2851768" y="731513"/>
            <a:chExt cx="219600" cy="220070"/>
          </a:xfrm>
        </p:grpSpPr>
        <p:sp>
          <p:nvSpPr>
            <p:cNvPr id="155" name="椭圆 154">
              <a:extLst>
                <a:ext uri="{FF2B5EF4-FFF2-40B4-BE49-F238E27FC236}">
                  <a16:creationId xmlns:a16="http://schemas.microsoft.com/office/drawing/2014/main" id="{95ED026F-FD0D-4FD4-A515-40F1F651007E}"/>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56" name="直接连接符 155">
              <a:extLst>
                <a:ext uri="{FF2B5EF4-FFF2-40B4-BE49-F238E27FC236}">
                  <a16:creationId xmlns:a16="http://schemas.microsoft.com/office/drawing/2014/main" id="{28683210-B526-262C-ED63-B75D3CBDF98F}"/>
                </a:ext>
              </a:extLst>
            </p:cNvPr>
            <p:cNvCxnSpPr>
              <a:stCxn id="155" idx="1"/>
              <a:endCxn id="15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157" name="直接连接符 156">
              <a:extLst>
                <a:ext uri="{FF2B5EF4-FFF2-40B4-BE49-F238E27FC236}">
                  <a16:creationId xmlns:a16="http://schemas.microsoft.com/office/drawing/2014/main" id="{2E2879D2-7B2A-A723-4D48-23C3E647AF3E}"/>
                </a:ext>
              </a:extLst>
            </p:cNvPr>
            <p:cNvCxnSpPr>
              <a:stCxn id="155" idx="7"/>
              <a:endCxn id="15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158" name="连接符: 肘形 157">
            <a:extLst>
              <a:ext uri="{FF2B5EF4-FFF2-40B4-BE49-F238E27FC236}">
                <a16:creationId xmlns:a16="http://schemas.microsoft.com/office/drawing/2014/main" id="{EA5CE1B2-D8D0-44F1-6CEE-5A87FAAB4979}"/>
              </a:ext>
            </a:extLst>
          </p:cNvPr>
          <p:cNvCxnSpPr>
            <a:stCxn id="152" idx="3"/>
            <a:endCxn id="155" idx="0"/>
          </p:cNvCxnSpPr>
          <p:nvPr/>
        </p:nvCxnSpPr>
        <p:spPr>
          <a:xfrm>
            <a:off x="5106353" y="2865560"/>
            <a:ext cx="280424" cy="60944"/>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59" name="连接符: 肘形 158">
            <a:extLst>
              <a:ext uri="{FF2B5EF4-FFF2-40B4-BE49-F238E27FC236}">
                <a16:creationId xmlns:a16="http://schemas.microsoft.com/office/drawing/2014/main" id="{550315FD-730E-DE91-9418-46B8487CDD19}"/>
              </a:ext>
            </a:extLst>
          </p:cNvPr>
          <p:cNvCxnSpPr>
            <a:stCxn id="150" idx="3"/>
            <a:endCxn id="155" idx="4"/>
          </p:cNvCxnSpPr>
          <p:nvPr/>
        </p:nvCxnSpPr>
        <p:spPr>
          <a:xfrm flipV="1">
            <a:off x="5185745" y="3146574"/>
            <a:ext cx="201032" cy="6902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78C17EAD-77F3-DAC0-066A-37CE7C32A83B}"/>
              </a:ext>
            </a:extLst>
          </p:cNvPr>
          <p:cNvCxnSpPr>
            <a:stCxn id="155" idx="6"/>
          </p:cNvCxnSpPr>
          <p:nvPr/>
        </p:nvCxnSpPr>
        <p:spPr>
          <a:xfrm>
            <a:off x="5496577" y="3036539"/>
            <a:ext cx="176513" cy="31"/>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AC73EAA9-95DB-79FB-1ADE-EE660936BB73}"/>
              </a:ext>
            </a:extLst>
          </p:cNvPr>
          <p:cNvCxnSpPr/>
          <p:nvPr/>
        </p:nvCxnSpPr>
        <p:spPr>
          <a:xfrm>
            <a:off x="4807141" y="2554566"/>
            <a:ext cx="672517"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98AF6E3D-EEDF-9C5D-2586-1237543B2BAD}"/>
              </a:ext>
            </a:extLst>
          </p:cNvPr>
          <p:cNvCxnSpPr>
            <a:cxnSpLocks/>
            <a:endCxn id="106" idx="2"/>
          </p:cNvCxnSpPr>
          <p:nvPr/>
        </p:nvCxnSpPr>
        <p:spPr>
          <a:xfrm>
            <a:off x="1331595" y="2554711"/>
            <a:ext cx="51656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706440D4-0453-982E-ADAA-59DFE76508D8}"/>
              </a:ext>
            </a:extLst>
          </p:cNvPr>
          <p:cNvCxnSpPr>
            <a:stCxn id="147" idx="0"/>
            <a:endCxn id="150" idx="2"/>
          </p:cNvCxnSpPr>
          <p:nvPr/>
        </p:nvCxnSpPr>
        <p:spPr>
          <a:xfrm flipV="1">
            <a:off x="4807141" y="3325636"/>
            <a:ext cx="682" cy="195672"/>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5F69F610-571A-8C0F-5F50-5AB128FC6B29}"/>
              </a:ext>
            </a:extLst>
          </p:cNvPr>
          <p:cNvCxnSpPr>
            <a:endCxn id="110" idx="4"/>
          </p:cNvCxnSpPr>
          <p:nvPr/>
        </p:nvCxnSpPr>
        <p:spPr>
          <a:xfrm flipV="1">
            <a:off x="1957964" y="3496273"/>
            <a:ext cx="0" cy="41869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5" name="文本框 164">
            <a:extLst>
              <a:ext uri="{FF2B5EF4-FFF2-40B4-BE49-F238E27FC236}">
                <a16:creationId xmlns:a16="http://schemas.microsoft.com/office/drawing/2014/main" id="{4BD42510-1825-51AF-7312-BE3FE8D67ADC}"/>
              </a:ext>
            </a:extLst>
          </p:cNvPr>
          <p:cNvSpPr txBox="1"/>
          <p:nvPr/>
        </p:nvSpPr>
        <p:spPr>
          <a:xfrm>
            <a:off x="1020198" y="2449885"/>
            <a:ext cx="348172"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cell</a:t>
            </a:r>
            <a:endParaRPr lang="zh-CN" altLang="en-US" sz="800" dirty="0">
              <a:latin typeface="微软雅黑" panose="020B0503020204020204" pitchFamily="34" charset="-122"/>
              <a:ea typeface="微软雅黑" panose="020B0503020204020204" pitchFamily="34" charset="-122"/>
            </a:endParaRPr>
          </a:p>
        </p:txBody>
      </p:sp>
      <p:sp>
        <p:nvSpPr>
          <p:cNvPr id="166" name="文本框 165">
            <a:extLst>
              <a:ext uri="{FF2B5EF4-FFF2-40B4-BE49-F238E27FC236}">
                <a16:creationId xmlns:a16="http://schemas.microsoft.com/office/drawing/2014/main" id="{D96A2965-6290-B901-4D8A-AF811B7F42A8}"/>
              </a:ext>
            </a:extLst>
          </p:cNvPr>
          <p:cNvSpPr txBox="1"/>
          <p:nvPr/>
        </p:nvSpPr>
        <p:spPr>
          <a:xfrm>
            <a:off x="883052" y="3809666"/>
            <a:ext cx="490840"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Image</a:t>
            </a:r>
            <a:endParaRPr lang="zh-CN" altLang="en-US" sz="800" dirty="0">
              <a:latin typeface="微软雅黑" panose="020B0503020204020204" pitchFamily="34" charset="-122"/>
              <a:ea typeface="微软雅黑" panose="020B0503020204020204" pitchFamily="34" charset="-122"/>
            </a:endParaRPr>
          </a:p>
        </p:txBody>
      </p:sp>
      <p:sp>
        <p:nvSpPr>
          <p:cNvPr id="167" name="矩形: 圆角 166">
            <a:extLst>
              <a:ext uri="{FF2B5EF4-FFF2-40B4-BE49-F238E27FC236}">
                <a16:creationId xmlns:a16="http://schemas.microsoft.com/office/drawing/2014/main" id="{59726AAB-2A24-C8E8-DCCF-6619260235D9}"/>
              </a:ext>
            </a:extLst>
          </p:cNvPr>
          <p:cNvSpPr/>
          <p:nvPr/>
        </p:nvSpPr>
        <p:spPr>
          <a:xfrm>
            <a:off x="171039" y="2423377"/>
            <a:ext cx="5549021" cy="1720852"/>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圆角 167">
            <a:extLst>
              <a:ext uri="{FF2B5EF4-FFF2-40B4-BE49-F238E27FC236}">
                <a16:creationId xmlns:a16="http://schemas.microsoft.com/office/drawing/2014/main" id="{079B52D6-C8FC-FDF1-108C-8E13695DFD89}"/>
              </a:ext>
            </a:extLst>
          </p:cNvPr>
          <p:cNvSpPr/>
          <p:nvPr/>
        </p:nvSpPr>
        <p:spPr>
          <a:xfrm>
            <a:off x="5661926" y="697511"/>
            <a:ext cx="6489019" cy="1647824"/>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9" name="文本框 168">
            <a:extLst>
              <a:ext uri="{FF2B5EF4-FFF2-40B4-BE49-F238E27FC236}">
                <a16:creationId xmlns:a16="http://schemas.microsoft.com/office/drawing/2014/main" id="{D9F377EA-45EA-2435-96DF-587C8BC65E69}"/>
              </a:ext>
            </a:extLst>
          </p:cNvPr>
          <p:cNvSpPr txBox="1"/>
          <p:nvPr/>
        </p:nvSpPr>
        <p:spPr>
          <a:xfrm>
            <a:off x="11217944" y="681018"/>
            <a:ext cx="912429" cy="307777"/>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cxnSp>
        <p:nvCxnSpPr>
          <p:cNvPr id="170" name="连接符: 肘形 169">
            <a:extLst>
              <a:ext uri="{FF2B5EF4-FFF2-40B4-BE49-F238E27FC236}">
                <a16:creationId xmlns:a16="http://schemas.microsoft.com/office/drawing/2014/main" id="{0BD7E924-821B-D5EB-7BBA-01866241637E}"/>
              </a:ext>
            </a:extLst>
          </p:cNvPr>
          <p:cNvCxnSpPr>
            <a:stCxn id="19" idx="2"/>
            <a:endCxn id="26" idx="0"/>
          </p:cNvCxnSpPr>
          <p:nvPr/>
        </p:nvCxnSpPr>
        <p:spPr>
          <a:xfrm rot="5400000">
            <a:off x="10619179" y="4645098"/>
            <a:ext cx="1415904" cy="44500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171" name="文本框 170">
            <a:extLst>
              <a:ext uri="{FF2B5EF4-FFF2-40B4-BE49-F238E27FC236}">
                <a16:creationId xmlns:a16="http://schemas.microsoft.com/office/drawing/2014/main" id="{A2CB8BAE-8246-32FD-E8A4-409F10773F69}"/>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目前最终模型</a:t>
            </a:r>
          </a:p>
        </p:txBody>
      </p:sp>
      <p:sp>
        <p:nvSpPr>
          <p:cNvPr id="172" name="矩形 171">
            <a:extLst>
              <a:ext uri="{FF2B5EF4-FFF2-40B4-BE49-F238E27FC236}">
                <a16:creationId xmlns:a16="http://schemas.microsoft.com/office/drawing/2014/main" id="{8F635428-7EB0-16C5-9A9F-802A49C1CDE0}"/>
              </a:ext>
            </a:extLst>
          </p:cNvPr>
          <p:cNvSpPr/>
          <p:nvPr/>
        </p:nvSpPr>
        <p:spPr>
          <a:xfrm>
            <a:off x="6093410" y="3280811"/>
            <a:ext cx="706860" cy="3340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CA-attention</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3" name="矩形 172">
            <a:extLst>
              <a:ext uri="{FF2B5EF4-FFF2-40B4-BE49-F238E27FC236}">
                <a16:creationId xmlns:a16="http://schemas.microsoft.com/office/drawing/2014/main" id="{9DD3C27F-3755-B007-745C-4EDEB0A7C2C8}"/>
              </a:ext>
            </a:extLst>
          </p:cNvPr>
          <p:cNvSpPr/>
          <p:nvPr/>
        </p:nvSpPr>
        <p:spPr>
          <a:xfrm>
            <a:off x="7174551" y="3280811"/>
            <a:ext cx="706860" cy="3340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CA-attention</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4" name="矩形 173">
            <a:extLst>
              <a:ext uri="{FF2B5EF4-FFF2-40B4-BE49-F238E27FC236}">
                <a16:creationId xmlns:a16="http://schemas.microsoft.com/office/drawing/2014/main" id="{84011970-3AA2-97AF-2E22-95CDCA3EB0E7}"/>
              </a:ext>
            </a:extLst>
          </p:cNvPr>
          <p:cNvSpPr/>
          <p:nvPr/>
        </p:nvSpPr>
        <p:spPr>
          <a:xfrm>
            <a:off x="8255692" y="3280811"/>
            <a:ext cx="706860" cy="3340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CA-attention</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5" name="矩形 174">
            <a:extLst>
              <a:ext uri="{FF2B5EF4-FFF2-40B4-BE49-F238E27FC236}">
                <a16:creationId xmlns:a16="http://schemas.microsoft.com/office/drawing/2014/main" id="{31BE602C-6F2F-6179-772B-DFDE8E312BFB}"/>
              </a:ext>
            </a:extLst>
          </p:cNvPr>
          <p:cNvSpPr/>
          <p:nvPr/>
        </p:nvSpPr>
        <p:spPr>
          <a:xfrm>
            <a:off x="9336833" y="3280811"/>
            <a:ext cx="706860" cy="3340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CA-attention</a:t>
            </a:r>
            <a:endParaRPr lang="zh-CN" altLang="en-US" sz="900" dirty="0">
              <a:solidFill>
                <a:schemeClr val="tx1"/>
              </a:solidFill>
              <a:latin typeface="微软雅黑" panose="020B0503020204020204" pitchFamily="34" charset="-122"/>
              <a:ea typeface="微软雅黑" panose="020B0503020204020204" pitchFamily="34" charset="-122"/>
            </a:endParaRPr>
          </a:p>
        </p:txBody>
      </p:sp>
      <p:cxnSp>
        <p:nvCxnSpPr>
          <p:cNvPr id="176" name="连接符: 肘形 175">
            <a:extLst>
              <a:ext uri="{FF2B5EF4-FFF2-40B4-BE49-F238E27FC236}">
                <a16:creationId xmlns:a16="http://schemas.microsoft.com/office/drawing/2014/main" id="{05D4FCC3-BE60-55C1-4107-9BBE580984A8}"/>
              </a:ext>
            </a:extLst>
          </p:cNvPr>
          <p:cNvCxnSpPr>
            <a:stCxn id="172" idx="2"/>
            <a:endCxn id="55" idx="0"/>
          </p:cNvCxnSpPr>
          <p:nvPr/>
        </p:nvCxnSpPr>
        <p:spPr>
          <a:xfrm rot="5400000">
            <a:off x="4123093" y="2610163"/>
            <a:ext cx="1319035" cy="3328460"/>
          </a:xfrm>
          <a:prstGeom prst="bentConnector3">
            <a:avLst>
              <a:gd name="adj1" fmla="val 4700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7" name="连接符: 肘形 176">
            <a:extLst>
              <a:ext uri="{FF2B5EF4-FFF2-40B4-BE49-F238E27FC236}">
                <a16:creationId xmlns:a16="http://schemas.microsoft.com/office/drawing/2014/main" id="{6B552D94-A771-1751-C5A3-12D5C8F334CF}"/>
              </a:ext>
            </a:extLst>
          </p:cNvPr>
          <p:cNvCxnSpPr>
            <a:stCxn id="9" idx="2"/>
            <a:endCxn id="173" idx="0"/>
          </p:cNvCxnSpPr>
          <p:nvPr/>
        </p:nvCxnSpPr>
        <p:spPr>
          <a:xfrm rot="16200000" flipH="1">
            <a:off x="6950402" y="2703231"/>
            <a:ext cx="1058317" cy="9684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8" name="连接符: 肘形 177">
            <a:extLst>
              <a:ext uri="{FF2B5EF4-FFF2-40B4-BE49-F238E27FC236}">
                <a16:creationId xmlns:a16="http://schemas.microsoft.com/office/drawing/2014/main" id="{72790241-755D-1ABA-DDCF-E544BDD1E2FF}"/>
              </a:ext>
            </a:extLst>
          </p:cNvPr>
          <p:cNvCxnSpPr>
            <a:stCxn id="13" idx="2"/>
            <a:endCxn id="174" idx="0"/>
          </p:cNvCxnSpPr>
          <p:nvPr/>
        </p:nvCxnSpPr>
        <p:spPr>
          <a:xfrm rot="5400000">
            <a:off x="8183829" y="2649606"/>
            <a:ext cx="1056499" cy="20591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9" name="连接符: 肘形 178">
            <a:extLst>
              <a:ext uri="{FF2B5EF4-FFF2-40B4-BE49-F238E27FC236}">
                <a16:creationId xmlns:a16="http://schemas.microsoft.com/office/drawing/2014/main" id="{980AAEB1-B688-83B1-A091-57A863A0763B}"/>
              </a:ext>
            </a:extLst>
          </p:cNvPr>
          <p:cNvCxnSpPr>
            <a:stCxn id="173" idx="2"/>
            <a:endCxn id="46" idx="0"/>
          </p:cNvCxnSpPr>
          <p:nvPr/>
        </p:nvCxnSpPr>
        <p:spPr>
          <a:xfrm rot="5400000">
            <a:off x="5656294" y="3064253"/>
            <a:ext cx="1321065" cy="2422311"/>
          </a:xfrm>
          <a:prstGeom prst="bentConnector3">
            <a:avLst>
              <a:gd name="adj1" fmla="val 55976"/>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0" name="连接符: 肘形 179">
            <a:extLst>
              <a:ext uri="{FF2B5EF4-FFF2-40B4-BE49-F238E27FC236}">
                <a16:creationId xmlns:a16="http://schemas.microsoft.com/office/drawing/2014/main" id="{18FD4027-324F-BC62-91FE-1CC6D537F203}"/>
              </a:ext>
            </a:extLst>
          </p:cNvPr>
          <p:cNvCxnSpPr>
            <a:cxnSpLocks/>
            <a:stCxn id="174" idx="2"/>
            <a:endCxn id="37" idx="0"/>
          </p:cNvCxnSpPr>
          <p:nvPr/>
        </p:nvCxnSpPr>
        <p:spPr>
          <a:xfrm rot="5400000">
            <a:off x="7230248" y="3559096"/>
            <a:ext cx="1323095" cy="1434654"/>
          </a:xfrm>
          <a:prstGeom prst="bentConnector3">
            <a:avLst>
              <a:gd name="adj1" fmla="val 62927"/>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1" name="连接符: 肘形 180">
            <a:extLst>
              <a:ext uri="{FF2B5EF4-FFF2-40B4-BE49-F238E27FC236}">
                <a16:creationId xmlns:a16="http://schemas.microsoft.com/office/drawing/2014/main" id="{6131C994-B2FA-B474-5710-9C67BC0A7F7E}"/>
              </a:ext>
            </a:extLst>
          </p:cNvPr>
          <p:cNvCxnSpPr>
            <a:stCxn id="175" idx="2"/>
            <a:endCxn id="28" idx="0"/>
          </p:cNvCxnSpPr>
          <p:nvPr/>
        </p:nvCxnSpPr>
        <p:spPr>
          <a:xfrm rot="5400000">
            <a:off x="8820948" y="4068655"/>
            <a:ext cx="1323095" cy="415536"/>
          </a:xfrm>
          <a:prstGeom prst="bentConnector3">
            <a:avLst>
              <a:gd name="adj1" fmla="val 61436"/>
            </a:avLst>
          </a:prstGeom>
          <a:ln>
            <a:tailEnd type="arrow"/>
          </a:ln>
        </p:spPr>
        <p:style>
          <a:lnRef idx="2">
            <a:schemeClr val="accent1"/>
          </a:lnRef>
          <a:fillRef idx="0">
            <a:schemeClr val="accent1"/>
          </a:fillRef>
          <a:effectRef idx="1">
            <a:schemeClr val="accent1"/>
          </a:effectRef>
          <a:fontRef idx="minor">
            <a:schemeClr val="tx1"/>
          </a:fontRef>
        </p:style>
      </p:cxnSp>
      <p:sp>
        <p:nvSpPr>
          <p:cNvPr id="182" name="矩形: 圆角 181">
            <a:extLst>
              <a:ext uri="{FF2B5EF4-FFF2-40B4-BE49-F238E27FC236}">
                <a16:creationId xmlns:a16="http://schemas.microsoft.com/office/drawing/2014/main" id="{5477E55D-2932-B98F-16E7-06D29D64F207}"/>
              </a:ext>
            </a:extLst>
          </p:cNvPr>
          <p:cNvSpPr/>
          <p:nvPr/>
        </p:nvSpPr>
        <p:spPr>
          <a:xfrm>
            <a:off x="5938978" y="2995855"/>
            <a:ext cx="4366954" cy="875976"/>
          </a:xfrm>
          <a:prstGeom prst="round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文本框 182">
            <a:extLst>
              <a:ext uri="{FF2B5EF4-FFF2-40B4-BE49-F238E27FC236}">
                <a16:creationId xmlns:a16="http://schemas.microsoft.com/office/drawing/2014/main" id="{F08A4BBF-BAA3-EE59-5269-F20E6BCA2592}"/>
              </a:ext>
            </a:extLst>
          </p:cNvPr>
          <p:cNvSpPr txBox="1"/>
          <p:nvPr/>
        </p:nvSpPr>
        <p:spPr>
          <a:xfrm>
            <a:off x="6192083" y="3941093"/>
            <a:ext cx="3708432" cy="307777"/>
          </a:xfrm>
          <a:prstGeom prst="rect">
            <a:avLst/>
          </a:prstGeom>
          <a:noFill/>
        </p:spPr>
        <p:txBody>
          <a:bodyPr wrap="square" rtlCol="0">
            <a:spAutoFit/>
          </a:bodyPr>
          <a:lstStyle/>
          <a:p>
            <a:pPr algn="ct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加上了这一部分 </a:t>
            </a: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86" name="矩形 185">
            <a:extLst>
              <a:ext uri="{FF2B5EF4-FFF2-40B4-BE49-F238E27FC236}">
                <a16:creationId xmlns:a16="http://schemas.microsoft.com/office/drawing/2014/main" id="{37D43F6E-1B77-0139-6FD4-ED88D0C1832A}"/>
              </a:ext>
            </a:extLst>
          </p:cNvPr>
          <p:cNvSpPr/>
          <p:nvPr/>
        </p:nvSpPr>
        <p:spPr>
          <a:xfrm>
            <a:off x="4967464" y="1401267"/>
            <a:ext cx="436561" cy="422505"/>
          </a:xfrm>
          <a:prstGeom prst="rect">
            <a:avLst/>
          </a:prstGeom>
          <a:solidFill>
            <a:srgbClr val="FE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F </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200" name="连接符: 肘形 199">
            <a:extLst>
              <a:ext uri="{FF2B5EF4-FFF2-40B4-BE49-F238E27FC236}">
                <a16:creationId xmlns:a16="http://schemas.microsoft.com/office/drawing/2014/main" id="{311BAB9C-7E77-01A4-3D34-6FB0BA30B8E8}"/>
              </a:ext>
            </a:extLst>
          </p:cNvPr>
          <p:cNvCxnSpPr>
            <a:cxnSpLocks/>
            <a:endCxn id="186" idx="0"/>
          </p:cNvCxnSpPr>
          <p:nvPr/>
        </p:nvCxnSpPr>
        <p:spPr>
          <a:xfrm>
            <a:off x="1941195" y="906780"/>
            <a:ext cx="3244550" cy="494487"/>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C7FDBA57-DF39-ABB4-C23A-728456D09819}"/>
              </a:ext>
            </a:extLst>
          </p:cNvPr>
          <p:cNvCxnSpPr>
            <a:cxnSpLocks/>
          </p:cNvCxnSpPr>
          <p:nvPr/>
        </p:nvCxnSpPr>
        <p:spPr>
          <a:xfrm flipV="1">
            <a:off x="1949968" y="922020"/>
            <a:ext cx="0" cy="396824"/>
          </a:xfrm>
          <a:prstGeom prst="line">
            <a:avLst/>
          </a:prstGeom>
          <a:ln w="19050">
            <a:solidFill>
              <a:schemeClr val="accent5">
                <a:lumMod val="75000"/>
              </a:schemeClr>
            </a:solidFill>
          </a:ln>
        </p:spPr>
        <p:style>
          <a:lnRef idx="2">
            <a:schemeClr val="accent5"/>
          </a:lnRef>
          <a:fillRef idx="0">
            <a:schemeClr val="accent5"/>
          </a:fillRef>
          <a:effectRef idx="1">
            <a:schemeClr val="accent5"/>
          </a:effectRef>
          <a:fontRef idx="minor">
            <a:schemeClr val="tx1"/>
          </a:fontRef>
        </p:style>
      </p:cxnSp>
      <p:cxnSp>
        <p:nvCxnSpPr>
          <p:cNvPr id="207" name="直接连接符 206">
            <a:extLst>
              <a:ext uri="{FF2B5EF4-FFF2-40B4-BE49-F238E27FC236}">
                <a16:creationId xmlns:a16="http://schemas.microsoft.com/office/drawing/2014/main" id="{D1FCB6C1-A26F-F347-3B2E-4AF2F3511E39}"/>
              </a:ext>
            </a:extLst>
          </p:cNvPr>
          <p:cNvCxnSpPr>
            <a:stCxn id="186" idx="3"/>
            <a:endCxn id="5" idx="1"/>
          </p:cNvCxnSpPr>
          <p:nvPr/>
        </p:nvCxnSpPr>
        <p:spPr>
          <a:xfrm>
            <a:off x="5404025" y="1612520"/>
            <a:ext cx="434445"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09" name="矩形: 圆角 208">
            <a:extLst>
              <a:ext uri="{FF2B5EF4-FFF2-40B4-BE49-F238E27FC236}">
                <a16:creationId xmlns:a16="http://schemas.microsoft.com/office/drawing/2014/main" id="{7CD6FF5F-2C2D-3287-C5AA-CD88F064EC62}"/>
              </a:ext>
            </a:extLst>
          </p:cNvPr>
          <p:cNvSpPr/>
          <p:nvPr/>
        </p:nvSpPr>
        <p:spPr>
          <a:xfrm>
            <a:off x="4807141" y="1243465"/>
            <a:ext cx="740559" cy="829871"/>
          </a:xfrm>
          <a:prstGeom prst="roundRect">
            <a:avLst/>
          </a:prstGeom>
          <a:noFill/>
          <a:ln>
            <a:solidFill>
              <a:srgbClr val="9999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文本框 209">
            <a:extLst>
              <a:ext uri="{FF2B5EF4-FFF2-40B4-BE49-F238E27FC236}">
                <a16:creationId xmlns:a16="http://schemas.microsoft.com/office/drawing/2014/main" id="{969D4FDD-313C-8567-C220-D7217C0C1A51}"/>
              </a:ext>
            </a:extLst>
          </p:cNvPr>
          <p:cNvSpPr txBox="1"/>
          <p:nvPr/>
        </p:nvSpPr>
        <p:spPr>
          <a:xfrm>
            <a:off x="3320125" y="2097101"/>
            <a:ext cx="3708432" cy="200055"/>
          </a:xfrm>
          <a:prstGeom prst="rect">
            <a:avLst/>
          </a:prstGeom>
          <a:noFill/>
        </p:spPr>
        <p:txBody>
          <a:bodyPr wrap="square" rtlCol="0">
            <a:spAutoFit/>
          </a:bodyPr>
          <a:lstStyle/>
          <a:p>
            <a:pPr algn="ctr"/>
            <a:r>
              <a:rPr lang="en-US" altLang="zh-CN" sz="700" b="1" dirty="0">
                <a:solidFill>
                  <a:srgbClr val="9999FF"/>
                </a:solidFill>
                <a:latin typeface="微软雅黑" panose="020B0503020204020204" pitchFamily="34" charset="-122"/>
                <a:ea typeface="微软雅黑" panose="020B0503020204020204" pitchFamily="34" charset="-122"/>
              </a:rPr>
              <a:t>% </a:t>
            </a:r>
            <a:r>
              <a:rPr lang="zh-CN" altLang="en-US" sz="700" b="1" dirty="0">
                <a:solidFill>
                  <a:srgbClr val="9999FF"/>
                </a:solidFill>
                <a:latin typeface="微软雅黑" panose="020B0503020204020204" pitchFamily="34" charset="-122"/>
                <a:ea typeface="微软雅黑" panose="020B0503020204020204" pitchFamily="34" charset="-122"/>
              </a:rPr>
              <a:t>上一次忘画这个了 </a:t>
            </a:r>
            <a:r>
              <a:rPr lang="en-US" altLang="zh-CN" sz="700" b="1" dirty="0">
                <a:solidFill>
                  <a:srgbClr val="9999FF"/>
                </a:solidFill>
                <a:latin typeface="微软雅黑" panose="020B0503020204020204" pitchFamily="34" charset="-122"/>
                <a:ea typeface="微软雅黑" panose="020B0503020204020204" pitchFamily="34" charset="-122"/>
              </a:rPr>
              <a:t>%</a:t>
            </a:r>
            <a:endParaRPr lang="zh-CN" altLang="en-US" sz="700" b="1" dirty="0">
              <a:solidFill>
                <a:srgbClr val="9999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6433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A8E6B-9B54-6BE8-2B5E-4D897C63638F}"/>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9DE6D06-69CF-2D7E-1514-51B48264E03A}"/>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增添预处理</a:t>
            </a:r>
          </a:p>
        </p:txBody>
      </p:sp>
      <p:sp>
        <p:nvSpPr>
          <p:cNvPr id="7" name="文本框 6">
            <a:extLst>
              <a:ext uri="{FF2B5EF4-FFF2-40B4-BE49-F238E27FC236}">
                <a16:creationId xmlns:a16="http://schemas.microsoft.com/office/drawing/2014/main" id="{F14902A4-5258-1D17-F3C8-F853DBDE3A92}"/>
              </a:ext>
            </a:extLst>
          </p:cNvPr>
          <p:cNvSpPr txBox="1"/>
          <p:nvPr/>
        </p:nvSpPr>
        <p:spPr>
          <a:xfrm>
            <a:off x="943222" y="1651057"/>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首先对图片进行对数变化</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高斯滤波</a:t>
            </a:r>
          </a:p>
        </p:txBody>
      </p:sp>
      <p:pic>
        <p:nvPicPr>
          <p:cNvPr id="6" name="图片 5">
            <a:extLst>
              <a:ext uri="{FF2B5EF4-FFF2-40B4-BE49-F238E27FC236}">
                <a16:creationId xmlns:a16="http://schemas.microsoft.com/office/drawing/2014/main" id="{F432F57C-06DA-F725-7037-19D0866B6A8B}"/>
              </a:ext>
            </a:extLst>
          </p:cNvPr>
          <p:cNvPicPr>
            <a:picLocks noChangeAspect="1"/>
          </p:cNvPicPr>
          <p:nvPr/>
        </p:nvPicPr>
        <p:blipFill>
          <a:blip r:embed="rId2"/>
          <a:stretch>
            <a:fillRect/>
          </a:stretch>
        </p:blipFill>
        <p:spPr>
          <a:xfrm>
            <a:off x="2191709" y="2428244"/>
            <a:ext cx="7808582" cy="3325736"/>
          </a:xfrm>
          <a:prstGeom prst="rect">
            <a:avLst/>
          </a:prstGeom>
        </p:spPr>
      </p:pic>
      <p:sp>
        <p:nvSpPr>
          <p:cNvPr id="8" name="文本框 7">
            <a:extLst>
              <a:ext uri="{FF2B5EF4-FFF2-40B4-BE49-F238E27FC236}">
                <a16:creationId xmlns:a16="http://schemas.microsoft.com/office/drawing/2014/main" id="{A7EBDAFC-3D97-CFFC-5646-B0E0AFA35A80}"/>
              </a:ext>
            </a:extLst>
          </p:cNvPr>
          <p:cNvSpPr txBox="1"/>
          <p:nvPr/>
        </p:nvSpPr>
        <p:spPr>
          <a:xfrm>
            <a:off x="4964921" y="5884836"/>
            <a:ext cx="226215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参考朱丰裕学长论文</a:t>
            </a:r>
          </a:p>
        </p:txBody>
      </p:sp>
    </p:spTree>
    <p:extLst>
      <p:ext uri="{BB962C8B-B14F-4D97-AF65-F5344CB8AC3E}">
        <p14:creationId xmlns:p14="http://schemas.microsoft.com/office/powerpoint/2010/main" val="3267127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6FDB8-5232-AE55-F51B-1A377E4C02D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BE3F500-9D33-C6F6-B915-63CFB6CB4CD1}"/>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使用不同参数进行训练</a:t>
            </a:r>
          </a:p>
        </p:txBody>
      </p:sp>
      <p:sp>
        <p:nvSpPr>
          <p:cNvPr id="7" name="文本框 6">
            <a:extLst>
              <a:ext uri="{FF2B5EF4-FFF2-40B4-BE49-F238E27FC236}">
                <a16:creationId xmlns:a16="http://schemas.microsoft.com/office/drawing/2014/main" id="{018A140B-F21B-7CAE-F26A-09688CD33B7F}"/>
              </a:ext>
            </a:extLst>
          </p:cNvPr>
          <p:cNvSpPr txBox="1"/>
          <p:nvPr/>
        </p:nvSpPr>
        <p:spPr>
          <a:xfrm>
            <a:off x="943222" y="1651057"/>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E2D28E3-C353-F839-B089-1743CD988992}"/>
              </a:ext>
            </a:extLst>
          </p:cNvPr>
          <p:cNvPicPr>
            <a:picLocks noChangeAspect="1"/>
          </p:cNvPicPr>
          <p:nvPr/>
        </p:nvPicPr>
        <p:blipFill>
          <a:blip r:embed="rId2"/>
          <a:stretch>
            <a:fillRect/>
          </a:stretch>
        </p:blipFill>
        <p:spPr>
          <a:xfrm>
            <a:off x="515604" y="2519534"/>
            <a:ext cx="6187182" cy="2604872"/>
          </a:xfrm>
          <a:prstGeom prst="rect">
            <a:avLst/>
          </a:prstGeom>
        </p:spPr>
      </p:pic>
      <p:cxnSp>
        <p:nvCxnSpPr>
          <p:cNvPr id="11" name="直接箭头连接符 10">
            <a:extLst>
              <a:ext uri="{FF2B5EF4-FFF2-40B4-BE49-F238E27FC236}">
                <a16:creationId xmlns:a16="http://schemas.microsoft.com/office/drawing/2014/main" id="{918D25F8-17BB-9C8F-0747-259D9C5CC3E6}"/>
              </a:ext>
            </a:extLst>
          </p:cNvPr>
          <p:cNvCxnSpPr/>
          <p:nvPr/>
        </p:nvCxnSpPr>
        <p:spPr>
          <a:xfrm flipV="1">
            <a:off x="5412008" y="2660818"/>
            <a:ext cx="2581555" cy="1151133"/>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71E4DE7C-6DBF-BDC0-A75C-E522D17A80CD}"/>
              </a:ext>
            </a:extLst>
          </p:cNvPr>
          <p:cNvCxnSpPr>
            <a:cxnSpLocks/>
          </p:cNvCxnSpPr>
          <p:nvPr/>
        </p:nvCxnSpPr>
        <p:spPr>
          <a:xfrm flipV="1">
            <a:off x="5242999" y="2855033"/>
            <a:ext cx="2874768" cy="1528494"/>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51DDD8BC-29DE-EB4C-C882-E09A1F0DDCB9}"/>
              </a:ext>
            </a:extLst>
          </p:cNvPr>
          <p:cNvSpPr txBox="1"/>
          <p:nvPr/>
        </p:nvSpPr>
        <p:spPr>
          <a:xfrm>
            <a:off x="8301962" y="2113772"/>
            <a:ext cx="2698175" cy="954107"/>
          </a:xfrm>
          <a:prstGeom prst="rect">
            <a:avLst/>
          </a:prstGeom>
          <a:noFill/>
        </p:spPr>
        <p:txBody>
          <a:bodyPr wrap="none" rtlCol="0">
            <a:spAutoFit/>
          </a:bodyPr>
          <a:lstStyle/>
          <a:p>
            <a:pPr algn="ctr"/>
            <a:r>
              <a:rPr lang="zh-CN" altLang="en-US" sz="2800" dirty="0">
                <a:solidFill>
                  <a:srgbClr val="002060"/>
                </a:solidFill>
                <a:latin typeface="微软雅黑" panose="020B0503020204020204" pitchFamily="34" charset="-122"/>
                <a:ea typeface="微软雅黑" panose="020B0503020204020204" pitchFamily="34" charset="-122"/>
              </a:rPr>
              <a:t>学习率过低</a:t>
            </a:r>
            <a:endParaRPr lang="en-US" altLang="zh-CN" sz="2800" dirty="0">
              <a:solidFill>
                <a:srgbClr val="002060"/>
              </a:solidFill>
              <a:latin typeface="微软雅黑" panose="020B0503020204020204" pitchFamily="34" charset="-122"/>
              <a:ea typeface="微软雅黑" panose="020B0503020204020204" pitchFamily="34" charset="-122"/>
            </a:endParaRPr>
          </a:p>
          <a:p>
            <a:pPr algn="ctr"/>
            <a:r>
              <a:rPr lang="zh-CN" altLang="en-US" sz="2800" dirty="0">
                <a:solidFill>
                  <a:srgbClr val="002060"/>
                </a:solidFill>
                <a:latin typeface="微软雅黑" panose="020B0503020204020204" pitchFamily="34" charset="-122"/>
                <a:ea typeface="微软雅黑" panose="020B0503020204020204" pitchFamily="34" charset="-122"/>
              </a:rPr>
              <a:t>训练轮数又较少</a:t>
            </a:r>
          </a:p>
        </p:txBody>
      </p:sp>
      <p:sp>
        <p:nvSpPr>
          <p:cNvPr id="16" name="文本框 15">
            <a:extLst>
              <a:ext uri="{FF2B5EF4-FFF2-40B4-BE49-F238E27FC236}">
                <a16:creationId xmlns:a16="http://schemas.microsoft.com/office/drawing/2014/main" id="{727E6969-53BC-1B11-8A04-B15E7349C528}"/>
              </a:ext>
            </a:extLst>
          </p:cNvPr>
          <p:cNvSpPr txBox="1"/>
          <p:nvPr/>
        </p:nvSpPr>
        <p:spPr>
          <a:xfrm>
            <a:off x="2708949" y="5255793"/>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原论文中的参数</a:t>
            </a:r>
          </a:p>
        </p:txBody>
      </p:sp>
      <p:sp>
        <p:nvSpPr>
          <p:cNvPr id="18" name="文本框 17">
            <a:extLst>
              <a:ext uri="{FF2B5EF4-FFF2-40B4-BE49-F238E27FC236}">
                <a16:creationId xmlns:a16="http://schemas.microsoft.com/office/drawing/2014/main" id="{B3623BA6-ED0E-BA2F-7243-CF4634409F6F}"/>
              </a:ext>
            </a:extLst>
          </p:cNvPr>
          <p:cNvSpPr txBox="1"/>
          <p:nvPr/>
        </p:nvSpPr>
        <p:spPr>
          <a:xfrm>
            <a:off x="8122425" y="4694952"/>
            <a:ext cx="3057247" cy="954107"/>
          </a:xfrm>
          <a:prstGeom prst="rect">
            <a:avLst/>
          </a:prstGeom>
          <a:noFill/>
        </p:spPr>
        <p:txBody>
          <a:bodyPr wrap="none" rtlCol="0">
            <a:spAutoFit/>
          </a:bodyPr>
          <a:lstStyle/>
          <a:p>
            <a:pPr algn="ctr"/>
            <a:r>
              <a:rPr lang="zh-CN" altLang="en-US" sz="2800" b="1" dirty="0">
                <a:solidFill>
                  <a:srgbClr val="002060"/>
                </a:solidFill>
                <a:latin typeface="微软雅黑" panose="020B0503020204020204" pitchFamily="34" charset="-122"/>
                <a:ea typeface="微软雅黑" panose="020B0503020204020204" pitchFamily="34" charset="-122"/>
              </a:rPr>
              <a:t>模型可能还</a:t>
            </a:r>
            <a:r>
              <a:rPr lang="zh-CN" altLang="en-US" sz="2800" b="1" dirty="0">
                <a:solidFill>
                  <a:srgbClr val="FF0000"/>
                </a:solidFill>
                <a:latin typeface="微软雅黑" panose="020B0503020204020204" pitchFamily="34" charset="-122"/>
                <a:ea typeface="微软雅黑" panose="020B0503020204020204" pitchFamily="34" charset="-122"/>
              </a:rPr>
              <a:t>未达到</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r>
              <a:rPr lang="zh-CN" altLang="en-US" sz="2800" b="1" dirty="0">
                <a:solidFill>
                  <a:srgbClr val="FF0000"/>
                </a:solidFill>
                <a:latin typeface="微软雅黑" panose="020B0503020204020204" pitchFamily="34" charset="-122"/>
                <a:ea typeface="微软雅黑" panose="020B0503020204020204" pitchFamily="34" charset="-122"/>
              </a:rPr>
              <a:t>最优值</a:t>
            </a:r>
            <a:r>
              <a:rPr lang="zh-CN" altLang="en-US" sz="2800" b="1" dirty="0">
                <a:solidFill>
                  <a:srgbClr val="002060"/>
                </a:solidFill>
                <a:latin typeface="微软雅黑" panose="020B0503020204020204" pitchFamily="34" charset="-122"/>
                <a:ea typeface="微软雅黑" panose="020B0503020204020204" pitchFamily="34" charset="-122"/>
              </a:rPr>
              <a:t>就结束了</a:t>
            </a:r>
          </a:p>
        </p:txBody>
      </p:sp>
      <p:cxnSp>
        <p:nvCxnSpPr>
          <p:cNvPr id="20" name="直接箭头连接符 19">
            <a:extLst>
              <a:ext uri="{FF2B5EF4-FFF2-40B4-BE49-F238E27FC236}">
                <a16:creationId xmlns:a16="http://schemas.microsoft.com/office/drawing/2014/main" id="{03B327E9-9E32-8D71-776A-51E65F8F6062}"/>
              </a:ext>
            </a:extLst>
          </p:cNvPr>
          <p:cNvCxnSpPr/>
          <p:nvPr/>
        </p:nvCxnSpPr>
        <p:spPr>
          <a:xfrm>
            <a:off x="9650538" y="3368150"/>
            <a:ext cx="0" cy="1015377"/>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00641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3476</TotalTime>
  <Words>3752</Words>
  <Application>Microsoft Office PowerPoint</Application>
  <PresentationFormat>宽屏</PresentationFormat>
  <Paragraphs>1390</Paragraphs>
  <Slides>72</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72</vt:i4>
      </vt:variant>
    </vt:vector>
  </HeadingPairs>
  <TitlesOfParts>
    <vt:vector size="79" baseType="lpstr">
      <vt:lpstr>等线</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Dragon Ender</dc:creator>
  <cp:lastModifiedBy>Dragon Ender</cp:lastModifiedBy>
  <cp:revision>53</cp:revision>
  <dcterms:created xsi:type="dcterms:W3CDTF">2024-09-09T02:56:59Z</dcterms:created>
  <dcterms:modified xsi:type="dcterms:W3CDTF">2024-10-19T16:12:21Z</dcterms:modified>
</cp:coreProperties>
</file>